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2" r:id="rId1"/>
  </p:sldMasterIdLst>
  <p:notesMasterIdLst>
    <p:notesMasterId r:id="rId3"/>
  </p:notesMasterIdLst>
  <p:handoutMasterIdLst>
    <p:handoutMasterId r:id="rId4"/>
  </p:handoutMasterIdLst>
  <p:sldIdLst>
    <p:sldId id="256" r:id="rId2"/>
  </p:sldIdLst>
  <p:sldSz cx="43891200" cy="32918400"/>
  <p:notesSz cx="9296400" cy="7010400"/>
  <p:defaultTextStyle>
    <a:defPPr>
      <a:defRPr lang="en-US"/>
    </a:defPPr>
    <a:lvl1pPr algn="l" rtl="0" fontAlgn="base">
      <a:spcBef>
        <a:spcPct val="0"/>
      </a:spcBef>
      <a:spcAft>
        <a:spcPct val="0"/>
      </a:spcAft>
      <a:defRPr sz="1900" kern="1200">
        <a:solidFill>
          <a:schemeClr val="tx1"/>
        </a:solidFill>
        <a:latin typeface="Times New Roman" pitchFamily="18" charset="0"/>
        <a:ea typeface="ＭＳ Ｐゴシック" charset="-128"/>
        <a:cs typeface="+mn-cs"/>
      </a:defRPr>
    </a:lvl1pPr>
    <a:lvl2pPr marL="366713" indent="90488" algn="l" rtl="0" fontAlgn="base">
      <a:spcBef>
        <a:spcPct val="0"/>
      </a:spcBef>
      <a:spcAft>
        <a:spcPct val="0"/>
      </a:spcAft>
      <a:defRPr sz="1900" kern="1200">
        <a:solidFill>
          <a:schemeClr val="tx1"/>
        </a:solidFill>
        <a:latin typeface="Times New Roman" pitchFamily="18" charset="0"/>
        <a:ea typeface="ＭＳ Ｐゴシック" charset="-128"/>
        <a:cs typeface="+mn-cs"/>
      </a:defRPr>
    </a:lvl2pPr>
    <a:lvl3pPr marL="736600" indent="177800" algn="l" rtl="0" fontAlgn="base">
      <a:spcBef>
        <a:spcPct val="0"/>
      </a:spcBef>
      <a:spcAft>
        <a:spcPct val="0"/>
      </a:spcAft>
      <a:defRPr sz="1900" kern="1200">
        <a:solidFill>
          <a:schemeClr val="tx1"/>
        </a:solidFill>
        <a:latin typeface="Times New Roman" pitchFamily="18" charset="0"/>
        <a:ea typeface="ＭＳ Ｐゴシック" charset="-128"/>
        <a:cs typeface="+mn-cs"/>
      </a:defRPr>
    </a:lvl3pPr>
    <a:lvl4pPr marL="1104900" indent="266700" algn="l" rtl="0" fontAlgn="base">
      <a:spcBef>
        <a:spcPct val="0"/>
      </a:spcBef>
      <a:spcAft>
        <a:spcPct val="0"/>
      </a:spcAft>
      <a:defRPr sz="1900" kern="1200">
        <a:solidFill>
          <a:schemeClr val="tx1"/>
        </a:solidFill>
        <a:latin typeface="Times New Roman" pitchFamily="18" charset="0"/>
        <a:ea typeface="ＭＳ Ｐゴシック" charset="-128"/>
        <a:cs typeface="+mn-cs"/>
      </a:defRPr>
    </a:lvl4pPr>
    <a:lvl5pPr marL="1474788" indent="354013" algn="l" rtl="0" fontAlgn="base">
      <a:spcBef>
        <a:spcPct val="0"/>
      </a:spcBef>
      <a:spcAft>
        <a:spcPct val="0"/>
      </a:spcAft>
      <a:defRPr sz="1900" kern="1200">
        <a:solidFill>
          <a:schemeClr val="tx1"/>
        </a:solidFill>
        <a:latin typeface="Times New Roman" pitchFamily="18" charset="0"/>
        <a:ea typeface="ＭＳ Ｐゴシック" charset="-128"/>
        <a:cs typeface="+mn-cs"/>
      </a:defRPr>
    </a:lvl5pPr>
    <a:lvl6pPr marL="2286000" algn="l" defTabSz="914400" rtl="0" eaLnBrk="1" latinLnBrk="0" hangingPunct="1">
      <a:defRPr sz="1900" kern="1200">
        <a:solidFill>
          <a:schemeClr val="tx1"/>
        </a:solidFill>
        <a:latin typeface="Times New Roman" pitchFamily="18" charset="0"/>
        <a:ea typeface="ＭＳ Ｐゴシック" charset="-128"/>
        <a:cs typeface="+mn-cs"/>
      </a:defRPr>
    </a:lvl6pPr>
    <a:lvl7pPr marL="2743200" algn="l" defTabSz="914400" rtl="0" eaLnBrk="1" latinLnBrk="0" hangingPunct="1">
      <a:defRPr sz="1900" kern="1200">
        <a:solidFill>
          <a:schemeClr val="tx1"/>
        </a:solidFill>
        <a:latin typeface="Times New Roman" pitchFamily="18" charset="0"/>
        <a:ea typeface="ＭＳ Ｐゴシック" charset="-128"/>
        <a:cs typeface="+mn-cs"/>
      </a:defRPr>
    </a:lvl7pPr>
    <a:lvl8pPr marL="3200400" algn="l" defTabSz="914400" rtl="0" eaLnBrk="1" latinLnBrk="0" hangingPunct="1">
      <a:defRPr sz="1900" kern="1200">
        <a:solidFill>
          <a:schemeClr val="tx1"/>
        </a:solidFill>
        <a:latin typeface="Times New Roman" pitchFamily="18" charset="0"/>
        <a:ea typeface="ＭＳ Ｐゴシック" charset="-128"/>
        <a:cs typeface="+mn-cs"/>
      </a:defRPr>
    </a:lvl8pPr>
    <a:lvl9pPr marL="3657600" algn="l" defTabSz="914400" rtl="0" eaLnBrk="1" latinLnBrk="0" hangingPunct="1">
      <a:defRPr sz="1900" kern="1200">
        <a:solidFill>
          <a:schemeClr val="tx1"/>
        </a:solidFill>
        <a:latin typeface="Times New Roman" pitchFamily="18" charset="0"/>
        <a:ea typeface="ＭＳ Ｐゴシック" charset="-128"/>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thany Harmon" initials="" lastIdx="3" clrIdx="0"/>
  <p:cmAuthor id="1" name="Guadalupe Diaz" initials="" lastIdx="4" clrIdx="1"/>
  <p:cmAuthor id="2" name="Owner" initials="O" lastIdx="2" clrIdx="2"/>
  <p:cmAuthor id="3" name="Richard" initials="R" lastIdx="4" clrIdx="3"/>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4405"/>
    <a:srgbClr val="00859B"/>
    <a:srgbClr val="C6DAE7"/>
    <a:srgbClr val="B8DDE1"/>
    <a:srgbClr val="FDD26E"/>
    <a:srgbClr val="FFB500"/>
    <a:srgbClr val="5B884C"/>
    <a:srgbClr val="2A90FD"/>
    <a:srgbClr val="3399FF"/>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1412" autoAdjust="0"/>
  </p:normalViewPr>
  <p:slideViewPr>
    <p:cSldViewPr>
      <p:cViewPr>
        <p:scale>
          <a:sx n="41" d="100"/>
          <a:sy n="41" d="100"/>
        </p:scale>
        <p:origin x="904" y="144"/>
      </p:cViewPr>
      <p:guideLst>
        <p:guide orient="horz" pos="10368"/>
        <p:guide pos="1382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xfrm>
            <a:off x="0" y="2"/>
            <a:ext cx="4059238" cy="347663"/>
          </a:xfrm>
          <a:prstGeom prst="rect">
            <a:avLst/>
          </a:prstGeom>
          <a:noFill/>
          <a:ln>
            <a:noFill/>
          </a:ln>
          <a:effectLst/>
          <a:extLst/>
        </p:spPr>
        <p:txBody>
          <a:bodyPr vert="horz" wrap="square" lIns="91366" tIns="45683" rIns="91366" bIns="45683" numCol="1" anchor="t" anchorCtr="0" compatLnSpc="1">
            <a:prstTxWarp prst="textNoShape">
              <a:avLst/>
            </a:prstTxWarp>
          </a:bodyPr>
          <a:lstStyle>
            <a:lvl1pPr algn="l">
              <a:defRPr sz="1200">
                <a:latin typeface="Times New Roman" pitchFamily="18" charset="0"/>
                <a:ea typeface="+mn-ea"/>
                <a:cs typeface="+mn-cs"/>
              </a:defRPr>
            </a:lvl1pPr>
          </a:lstStyle>
          <a:p>
            <a:pPr>
              <a:defRPr/>
            </a:pPr>
            <a:endParaRPr lang="en-US"/>
          </a:p>
        </p:txBody>
      </p:sp>
      <p:sp>
        <p:nvSpPr>
          <p:cNvPr id="11267" name="Rectangle 3"/>
          <p:cNvSpPr>
            <a:spLocks noGrp="1" noChangeArrowheads="1"/>
          </p:cNvSpPr>
          <p:nvPr>
            <p:ph type="dt" sz="quarter" idx="1"/>
          </p:nvPr>
        </p:nvSpPr>
        <p:spPr>
          <a:xfrm>
            <a:off x="5278438" y="2"/>
            <a:ext cx="4056062" cy="347663"/>
          </a:xfrm>
          <a:prstGeom prst="rect">
            <a:avLst/>
          </a:prstGeom>
          <a:noFill/>
          <a:ln>
            <a:noFill/>
          </a:ln>
          <a:effectLst/>
          <a:extLst/>
        </p:spPr>
        <p:txBody>
          <a:bodyPr vert="horz" wrap="square" lIns="91366" tIns="45683" rIns="91366" bIns="45683" numCol="1" anchor="t" anchorCtr="0" compatLnSpc="1">
            <a:prstTxWarp prst="textNoShape">
              <a:avLst/>
            </a:prstTxWarp>
          </a:bodyPr>
          <a:lstStyle>
            <a:lvl1pPr algn="r">
              <a:defRPr sz="1200">
                <a:latin typeface="Times New Roman" pitchFamily="18" charset="0"/>
                <a:ea typeface="+mn-ea"/>
                <a:cs typeface="+mn-cs"/>
              </a:defRPr>
            </a:lvl1pPr>
          </a:lstStyle>
          <a:p>
            <a:pPr>
              <a:defRPr/>
            </a:pPr>
            <a:endParaRPr lang="en-US"/>
          </a:p>
        </p:txBody>
      </p:sp>
      <p:sp>
        <p:nvSpPr>
          <p:cNvPr id="11268" name="Rectangle 4"/>
          <p:cNvSpPr>
            <a:spLocks noGrp="1" noChangeArrowheads="1"/>
          </p:cNvSpPr>
          <p:nvPr>
            <p:ph type="ftr" sz="quarter" idx="2"/>
          </p:nvPr>
        </p:nvSpPr>
        <p:spPr>
          <a:xfrm>
            <a:off x="0" y="6669088"/>
            <a:ext cx="4059238" cy="349250"/>
          </a:xfrm>
          <a:prstGeom prst="rect">
            <a:avLst/>
          </a:prstGeom>
          <a:noFill/>
          <a:ln>
            <a:noFill/>
          </a:ln>
          <a:effectLst/>
          <a:extLst/>
        </p:spPr>
        <p:txBody>
          <a:bodyPr vert="horz" wrap="square" lIns="91366" tIns="45683" rIns="91366" bIns="45683" numCol="1" anchor="b" anchorCtr="0" compatLnSpc="1">
            <a:prstTxWarp prst="textNoShape">
              <a:avLst/>
            </a:prstTxWarp>
          </a:bodyPr>
          <a:lstStyle>
            <a:lvl1pPr algn="l">
              <a:defRPr sz="1200">
                <a:latin typeface="Times New Roman" pitchFamily="18" charset="0"/>
                <a:ea typeface="+mn-ea"/>
                <a:cs typeface="+mn-cs"/>
              </a:defRPr>
            </a:lvl1pPr>
          </a:lstStyle>
          <a:p>
            <a:pPr>
              <a:defRPr/>
            </a:pPr>
            <a:endParaRPr lang="en-US"/>
          </a:p>
        </p:txBody>
      </p:sp>
      <p:sp>
        <p:nvSpPr>
          <p:cNvPr id="11269" name="Rectangle 5"/>
          <p:cNvSpPr>
            <a:spLocks noGrp="1" noChangeArrowheads="1"/>
          </p:cNvSpPr>
          <p:nvPr>
            <p:ph type="sldNum" sz="quarter" idx="3"/>
          </p:nvPr>
        </p:nvSpPr>
        <p:spPr>
          <a:xfrm>
            <a:off x="5278438" y="6669088"/>
            <a:ext cx="4056062" cy="349250"/>
          </a:xfrm>
          <a:prstGeom prst="rect">
            <a:avLst/>
          </a:prstGeom>
          <a:noFill/>
          <a:ln>
            <a:noFill/>
          </a:ln>
          <a:effectLst/>
          <a:extLst/>
        </p:spPr>
        <p:txBody>
          <a:bodyPr vert="horz" wrap="square" lIns="91366" tIns="45683" rIns="91366" bIns="45683" numCol="1" anchor="b" anchorCtr="0" compatLnSpc="1">
            <a:prstTxWarp prst="textNoShape">
              <a:avLst/>
            </a:prstTxWarp>
          </a:bodyPr>
          <a:lstStyle>
            <a:lvl1pPr algn="r">
              <a:defRPr sz="1200"/>
            </a:lvl1pPr>
          </a:lstStyle>
          <a:p>
            <a:fld id="{60A0A05E-8566-4CC4-95E4-C095AF634CE1}" type="slidenum">
              <a:rPr lang="en-US"/>
              <a:pPr/>
              <a:t>‹#›</a:t>
            </a:fld>
            <a:endParaRPr lang="en-US"/>
          </a:p>
        </p:txBody>
      </p:sp>
    </p:spTree>
    <p:extLst>
      <p:ext uri="{BB962C8B-B14F-4D97-AF65-F5344CB8AC3E}">
        <p14:creationId xmlns:p14="http://schemas.microsoft.com/office/powerpoint/2010/main" val="9567496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65738" y="0"/>
            <a:ext cx="4029075" cy="350838"/>
          </a:xfrm>
          <a:prstGeom prst="rect">
            <a:avLst/>
          </a:prstGeom>
        </p:spPr>
        <p:txBody>
          <a:bodyPr vert="horz" lIns="91440" tIns="45720" rIns="91440" bIns="45720" rtlCol="0"/>
          <a:lstStyle>
            <a:lvl1pPr algn="r">
              <a:defRPr sz="1200"/>
            </a:lvl1pPr>
          </a:lstStyle>
          <a:p>
            <a:fld id="{C234D8F1-0EF0-43AD-92FE-61020B9753AE}" type="datetimeFigureOut">
              <a:rPr lang="en-US" smtClean="0"/>
              <a:t>5/8/18</a:t>
            </a:fld>
            <a:endParaRPr lang="en-US"/>
          </a:p>
        </p:txBody>
      </p:sp>
      <p:sp>
        <p:nvSpPr>
          <p:cNvPr id="4" name="Slide Image Placeholder 3"/>
          <p:cNvSpPr>
            <a:spLocks noGrp="1" noRot="1" noChangeAspect="1"/>
          </p:cNvSpPr>
          <p:nvPr>
            <p:ph type="sldImg" idx="2"/>
          </p:nvPr>
        </p:nvSpPr>
        <p:spPr>
          <a:xfrm>
            <a:off x="3071813" y="876300"/>
            <a:ext cx="3152775" cy="23653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30275" y="3373438"/>
            <a:ext cx="7435850" cy="2760662"/>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9563"/>
            <a:ext cx="4029075" cy="3508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65738" y="6659563"/>
            <a:ext cx="4029075" cy="350837"/>
          </a:xfrm>
          <a:prstGeom prst="rect">
            <a:avLst/>
          </a:prstGeom>
        </p:spPr>
        <p:txBody>
          <a:bodyPr vert="horz" lIns="91440" tIns="45720" rIns="91440" bIns="45720" rtlCol="0" anchor="b"/>
          <a:lstStyle>
            <a:lvl1pPr algn="r">
              <a:defRPr sz="1200"/>
            </a:lvl1pPr>
          </a:lstStyle>
          <a:p>
            <a:fld id="{7441C5A5-638E-4CED-987C-6E966F4E3E00}" type="slidenum">
              <a:rPr lang="en-US" smtClean="0"/>
              <a:t>‹#›</a:t>
            </a:fld>
            <a:endParaRPr lang="en-US"/>
          </a:p>
        </p:txBody>
      </p:sp>
    </p:spTree>
    <p:extLst>
      <p:ext uri="{BB962C8B-B14F-4D97-AF65-F5344CB8AC3E}">
        <p14:creationId xmlns:p14="http://schemas.microsoft.com/office/powerpoint/2010/main" val="4107010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41C5A5-638E-4CED-987C-6E966F4E3E00}" type="slidenum">
              <a:rPr lang="en-US" smtClean="0"/>
              <a:t>1</a:t>
            </a:fld>
            <a:endParaRPr lang="en-US"/>
          </a:p>
        </p:txBody>
      </p:sp>
    </p:spTree>
    <p:extLst>
      <p:ext uri="{BB962C8B-B14F-4D97-AF65-F5344CB8AC3E}">
        <p14:creationId xmlns:p14="http://schemas.microsoft.com/office/powerpoint/2010/main" val="1849055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5852160" y="18653760"/>
            <a:ext cx="32918400" cy="4754880"/>
          </a:xfrm>
        </p:spPr>
        <p:txBody>
          <a:bodyPr anchor="t" anchorCtr="0"/>
          <a:lstStyle>
            <a:lvl1pPr algn="r">
              <a:defRPr sz="154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5852160" y="24597360"/>
            <a:ext cx="32918400" cy="2560320"/>
          </a:xfrm>
        </p:spPr>
        <p:txBody>
          <a:bodyPr/>
          <a:lstStyle>
            <a:lvl1pPr marL="0" indent="0" algn="r">
              <a:buNone/>
              <a:defRPr sz="9600">
                <a:solidFill>
                  <a:schemeClr val="tx2"/>
                </a:solidFill>
                <a:latin typeface="+mj-lt"/>
                <a:ea typeface="+mj-ea"/>
                <a:cs typeface="+mj-cs"/>
              </a:defRPr>
            </a:lvl1pPr>
            <a:lvl2pPr marL="2194560" indent="0" algn="ctr">
              <a:buNone/>
            </a:lvl2pPr>
            <a:lvl3pPr marL="4389120" indent="0" algn="ctr">
              <a:buNone/>
            </a:lvl3pPr>
            <a:lvl4pPr marL="6583680" indent="0" algn="ctr">
              <a:buNone/>
            </a:lvl4pPr>
            <a:lvl5pPr marL="8778240" indent="0" algn="ctr">
              <a:buNone/>
            </a:lvl5pPr>
            <a:lvl6pPr marL="10972800" indent="0" algn="ctr">
              <a:buNone/>
            </a:lvl6pPr>
            <a:lvl7pPr marL="13167360" indent="0" algn="ctr">
              <a:buNone/>
            </a:lvl7pPr>
            <a:lvl8pPr marL="15361920" indent="0" algn="ctr">
              <a:buNone/>
            </a:lvl8pPr>
            <a:lvl9pPr marL="17556480" indent="0" algn="ctr">
              <a:buNone/>
            </a:lvl9pPr>
          </a:lstStyle>
          <a:p>
            <a:r>
              <a:rPr kumimoji="0" lang="en-US"/>
              <a:t>Click to edit Master subtitle style</a:t>
            </a:r>
          </a:p>
        </p:txBody>
      </p:sp>
      <p:sp>
        <p:nvSpPr>
          <p:cNvPr id="28" name="Date Placeholder 27"/>
          <p:cNvSpPr>
            <a:spLocks noGrp="1"/>
          </p:cNvSpPr>
          <p:nvPr>
            <p:ph type="dt" sz="half" idx="10"/>
          </p:nvPr>
        </p:nvSpPr>
        <p:spPr>
          <a:xfrm>
            <a:off x="30723840" y="30504384"/>
            <a:ext cx="10972800" cy="1755648"/>
          </a:xfrm>
        </p:spPr>
        <p:txBody>
          <a:bodyPr/>
          <a:lstStyle>
            <a:lvl1pPr>
              <a:defRPr sz="6700"/>
            </a:lvl1pPr>
          </a:lstStyle>
          <a:p>
            <a:pPr>
              <a:defRPr/>
            </a:pPr>
            <a:endParaRPr lang="en-US"/>
          </a:p>
        </p:txBody>
      </p:sp>
      <p:sp>
        <p:nvSpPr>
          <p:cNvPr id="17" name="Footer Placeholder 16"/>
          <p:cNvSpPr>
            <a:spLocks noGrp="1"/>
          </p:cNvSpPr>
          <p:nvPr>
            <p:ph type="ftr" sz="quarter" idx="11"/>
          </p:nvPr>
        </p:nvSpPr>
        <p:spPr>
          <a:xfrm>
            <a:off x="13913510" y="30504384"/>
            <a:ext cx="16678656" cy="1755648"/>
          </a:xfrm>
        </p:spPr>
        <p:txBody>
          <a:bodyPr/>
          <a:lstStyle/>
          <a:p>
            <a:pPr>
              <a:defRPr/>
            </a:pPr>
            <a:endParaRPr lang="en-US"/>
          </a:p>
        </p:txBody>
      </p:sp>
      <p:sp>
        <p:nvSpPr>
          <p:cNvPr id="29" name="Slide Number Placeholder 28"/>
          <p:cNvSpPr>
            <a:spLocks noGrp="1"/>
          </p:cNvSpPr>
          <p:nvPr>
            <p:ph type="sldNum" sz="quarter" idx="12"/>
          </p:nvPr>
        </p:nvSpPr>
        <p:spPr>
          <a:xfrm>
            <a:off x="5837530" y="30504384"/>
            <a:ext cx="5852160" cy="1755648"/>
          </a:xfrm>
        </p:spPr>
        <p:txBody>
          <a:bodyPr/>
          <a:lstStyle/>
          <a:p>
            <a:fld id="{C69017E8-FE3E-4082-A8AE-655E0467CE2E}" type="slidenum">
              <a:rPr lang="en-US" smtClean="0"/>
              <a:pPr/>
              <a:t>‹#›</a:t>
            </a:fld>
            <a:endParaRPr lang="en-US"/>
          </a:p>
        </p:txBody>
      </p:sp>
      <p:sp>
        <p:nvSpPr>
          <p:cNvPr id="21" name="Rectangle 20"/>
          <p:cNvSpPr/>
          <p:nvPr/>
        </p:nvSpPr>
        <p:spPr>
          <a:xfrm>
            <a:off x="4343400" y="17510760"/>
            <a:ext cx="35112960" cy="6144768"/>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438912" tIns="219456" rIns="438912" bIns="219456" anchor="ctr"/>
          <a:lstStyle/>
          <a:p>
            <a:pPr algn="ctr" eaLnBrk="1" latinLnBrk="0" hangingPunct="1"/>
            <a:endParaRPr kumimoji="0" lang="en-US"/>
          </a:p>
        </p:txBody>
      </p:sp>
      <p:sp>
        <p:nvSpPr>
          <p:cNvPr id="33" name="Rectangle 32"/>
          <p:cNvSpPr/>
          <p:nvPr/>
        </p:nvSpPr>
        <p:spPr>
          <a:xfrm>
            <a:off x="4389120" y="24231600"/>
            <a:ext cx="35112960" cy="329184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lIns="438912" tIns="219456" rIns="438912" bIns="219456" anchor="ctr"/>
          <a:lstStyle/>
          <a:p>
            <a:pPr algn="ctr" eaLnBrk="1" latinLnBrk="0" hangingPunct="1"/>
            <a:endParaRPr kumimoji="0" lang="en-US"/>
          </a:p>
        </p:txBody>
      </p:sp>
      <p:sp>
        <p:nvSpPr>
          <p:cNvPr id="22" name="Rectangle 21"/>
          <p:cNvSpPr/>
          <p:nvPr/>
        </p:nvSpPr>
        <p:spPr>
          <a:xfrm>
            <a:off x="4343400" y="17510760"/>
            <a:ext cx="1097280" cy="6144768"/>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438912" tIns="219456" rIns="438912" bIns="219456" anchor="ctr"/>
          <a:lstStyle/>
          <a:p>
            <a:pPr algn="ctr" eaLnBrk="1" latinLnBrk="0" hangingPunct="1"/>
            <a:endParaRPr kumimoji="0" lang="en-US"/>
          </a:p>
        </p:txBody>
      </p:sp>
      <p:sp>
        <p:nvSpPr>
          <p:cNvPr id="32" name="Rectangle 31"/>
          <p:cNvSpPr/>
          <p:nvPr/>
        </p:nvSpPr>
        <p:spPr>
          <a:xfrm>
            <a:off x="4389120" y="24231600"/>
            <a:ext cx="1097280" cy="329184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438912" tIns="219456" rIns="438912" bIns="219456"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E350A823-5517-4340-9A5B-53FA28055E9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5"/>
            <a:ext cx="9875520" cy="2808732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2194560" y="1318265"/>
            <a:ext cx="28895040" cy="2808732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BA2FD66-5A18-47BA-AD93-3A14E4036A17}" type="slidenum">
              <a:rPr lang="en-US" smtClean="0"/>
              <a:pPr/>
              <a:t>‹#›</a:t>
            </a:fld>
            <a:endParaRPr lang="en-US"/>
          </a:p>
        </p:txBody>
      </p:sp>
      <p:sp>
        <p:nvSpPr>
          <p:cNvPr id="7" name="Straight Connector 6"/>
          <p:cNvSpPr>
            <a:spLocks noChangeShapeType="1"/>
          </p:cNvSpPr>
          <p:nvPr/>
        </p:nvSpPr>
        <p:spPr bwMode="auto">
          <a:xfrm>
            <a:off x="2194560" y="30495240"/>
            <a:ext cx="3950208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438912" tIns="219456" rIns="438912" bIns="219456" anchor="t" compatLnSpc="1"/>
          <a:lstStyle/>
          <a:p>
            <a:endParaRPr kumimoji="0" lang="en-US"/>
          </a:p>
        </p:txBody>
      </p:sp>
      <p:sp>
        <p:nvSpPr>
          <p:cNvPr id="8" name="Isosceles Triangle 7"/>
          <p:cNvSpPr>
            <a:spLocks noChangeAspect="1"/>
          </p:cNvSpPr>
          <p:nvPr/>
        </p:nvSpPr>
        <p:spPr>
          <a:xfrm rot="5400000">
            <a:off x="2011683" y="31043880"/>
            <a:ext cx="916075" cy="57750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438912" tIns="219456" rIns="438912" bIns="219456" anchor="ctr"/>
          <a:lstStyle/>
          <a:p>
            <a:pPr algn="ctr" eaLnBrk="1" latinLnBrk="0" hangingPunct="1"/>
            <a:endParaRPr kumimoji="0" lang="en-US"/>
          </a:p>
        </p:txBody>
      </p:sp>
      <p:sp>
        <p:nvSpPr>
          <p:cNvPr id="9" name="Straight Connector 8"/>
          <p:cNvSpPr>
            <a:spLocks noChangeShapeType="1"/>
          </p:cNvSpPr>
          <p:nvPr/>
        </p:nvSpPr>
        <p:spPr bwMode="auto">
          <a:xfrm rot="5400000">
            <a:off x="17422114" y="15369370"/>
            <a:ext cx="28090368" cy="0"/>
          </a:xfrm>
          <a:prstGeom prst="line">
            <a:avLst/>
          </a:prstGeom>
          <a:noFill/>
          <a:ln w="9525" cap="flat" cmpd="sng" algn="ctr">
            <a:solidFill>
              <a:schemeClr val="accent2"/>
            </a:solidFill>
            <a:prstDash val="dash"/>
            <a:round/>
            <a:headEnd type="none" w="med" len="med"/>
            <a:tailEnd type="none" w="med" len="med"/>
          </a:ln>
          <a:effectLst/>
        </p:spPr>
        <p:txBody>
          <a:bodyPr vert="horz" wrap="square" lIns="438912" tIns="219456" rIns="438912" bIns="219456" anchor="t" compatLnSpc="1"/>
          <a:lstStyle/>
          <a:p>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a:prstGeom prst="rect">
            <a:avLst/>
          </a:prstGeom>
        </p:spPr>
        <p:txBody>
          <a:bodyPr/>
          <a:lstStyle/>
          <a:p>
            <a:r>
              <a:rPr lang="en-US"/>
              <a:t>Click to edit Master title style</a:t>
            </a:r>
            <a:endParaRPr lang="es-MX"/>
          </a:p>
        </p:txBody>
      </p:sp>
      <p:sp>
        <p:nvSpPr>
          <p:cNvPr id="3" name="Text Placeholder 2"/>
          <p:cNvSpPr>
            <a:spLocks noGrp="1"/>
          </p:cNvSpPr>
          <p:nvPr>
            <p:ph type="body" idx="1"/>
          </p:nvPr>
        </p:nvSpPr>
        <p:spPr>
          <a:xfrm>
            <a:off x="2193925" y="7680325"/>
            <a:ext cx="39503350" cy="217249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D47BB8AF-C16A-4836-A92D-61834B5F0BA5}" type="datetime4">
              <a:rPr lang="en-US" smtClean="0"/>
              <a:pPr/>
              <a:t>May 8,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
        <p:nvSpPr>
          <p:cNvPr id="8" name="Content Placeholder 7"/>
          <p:cNvSpPr>
            <a:spLocks noGrp="1"/>
          </p:cNvSpPr>
          <p:nvPr>
            <p:ph sz="quarter" idx="1"/>
          </p:nvPr>
        </p:nvSpPr>
        <p:spPr>
          <a:xfrm>
            <a:off x="2194560" y="5852160"/>
            <a:ext cx="39502080" cy="237012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852160" y="14264640"/>
            <a:ext cx="32918400" cy="5120640"/>
          </a:xfrm>
        </p:spPr>
        <p:txBody>
          <a:bodyPr anchor="t" anchorCtr="0"/>
          <a:lstStyle>
            <a:lvl1pPr algn="r">
              <a:buNone/>
              <a:defRPr sz="15400" b="0" cap="none" baseline="0"/>
            </a:lvl1pPr>
          </a:lstStyle>
          <a:p>
            <a:r>
              <a:rPr kumimoji="0" lang="en-US"/>
              <a:t>Click to edit Master title style</a:t>
            </a:r>
          </a:p>
        </p:txBody>
      </p:sp>
      <p:sp>
        <p:nvSpPr>
          <p:cNvPr id="3" name="Text Placeholder 2"/>
          <p:cNvSpPr>
            <a:spLocks noGrp="1"/>
          </p:cNvSpPr>
          <p:nvPr>
            <p:ph type="body" idx="1"/>
          </p:nvPr>
        </p:nvSpPr>
        <p:spPr>
          <a:xfrm>
            <a:off x="6217920" y="20482560"/>
            <a:ext cx="32552640" cy="5486400"/>
          </a:xfrm>
        </p:spPr>
        <p:txBody>
          <a:bodyPr anchor="t" anchorCtr="0"/>
          <a:lstStyle>
            <a:lvl1pPr marL="0" indent="0" algn="r">
              <a:buNone/>
              <a:defRPr sz="9600">
                <a:solidFill>
                  <a:schemeClr val="tx1">
                    <a:tint val="75000"/>
                  </a:schemeClr>
                </a:solidFill>
              </a:defRPr>
            </a:lvl1pPr>
            <a:lvl2pPr>
              <a:buNone/>
              <a:defRPr sz="8600">
                <a:solidFill>
                  <a:schemeClr val="tx1">
                    <a:tint val="75000"/>
                  </a:schemeClr>
                </a:solidFill>
              </a:defRPr>
            </a:lvl2pPr>
            <a:lvl3pPr>
              <a:buNone/>
              <a:defRPr sz="7700">
                <a:solidFill>
                  <a:schemeClr val="tx1">
                    <a:tint val="75000"/>
                  </a:schemeClr>
                </a:solidFill>
              </a:defRPr>
            </a:lvl3pPr>
            <a:lvl4pPr>
              <a:buNone/>
              <a:defRPr sz="6700">
                <a:solidFill>
                  <a:schemeClr val="tx1">
                    <a:tint val="75000"/>
                  </a:schemeClr>
                </a:solidFill>
              </a:defRPr>
            </a:lvl4pPr>
            <a:lvl5pPr>
              <a:buNone/>
              <a:defRPr sz="67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30723840" y="30504384"/>
            <a:ext cx="10972800" cy="1755648"/>
          </a:xfrm>
        </p:spPr>
        <p:txBody>
          <a:bodyPr/>
          <a:lstStyle/>
          <a:p>
            <a:pPr>
              <a:defRPr/>
            </a:pPr>
            <a:endParaRPr lang="en-US"/>
          </a:p>
        </p:txBody>
      </p:sp>
      <p:sp>
        <p:nvSpPr>
          <p:cNvPr id="5" name="Footer Placeholder 4"/>
          <p:cNvSpPr>
            <a:spLocks noGrp="1"/>
          </p:cNvSpPr>
          <p:nvPr>
            <p:ph type="ftr" sz="quarter" idx="11"/>
          </p:nvPr>
        </p:nvSpPr>
        <p:spPr>
          <a:xfrm>
            <a:off x="13913510" y="30504384"/>
            <a:ext cx="16678656" cy="1755648"/>
          </a:xfrm>
        </p:spPr>
        <p:txBody>
          <a:bodyPr/>
          <a:lstStyle/>
          <a:p>
            <a:pPr>
              <a:defRPr/>
            </a:pPr>
            <a:endParaRPr lang="en-US"/>
          </a:p>
        </p:txBody>
      </p:sp>
      <p:sp>
        <p:nvSpPr>
          <p:cNvPr id="6" name="Slide Number Placeholder 5"/>
          <p:cNvSpPr>
            <a:spLocks noGrp="1"/>
          </p:cNvSpPr>
          <p:nvPr>
            <p:ph type="sldNum" sz="quarter" idx="12"/>
          </p:nvPr>
        </p:nvSpPr>
        <p:spPr>
          <a:xfrm>
            <a:off x="5135270" y="30504384"/>
            <a:ext cx="7300570" cy="1755648"/>
          </a:xfrm>
        </p:spPr>
        <p:txBody>
          <a:bodyPr/>
          <a:lstStyle/>
          <a:p>
            <a:fld id="{621072CE-66D8-42F4-BD55-683796559281}" type="slidenum">
              <a:rPr lang="en-US" smtClean="0"/>
              <a:pPr/>
              <a:t>‹#›</a:t>
            </a:fld>
            <a:endParaRPr lang="en-US"/>
          </a:p>
        </p:txBody>
      </p:sp>
      <p:sp>
        <p:nvSpPr>
          <p:cNvPr id="7" name="Rectangle 6"/>
          <p:cNvSpPr/>
          <p:nvPr/>
        </p:nvSpPr>
        <p:spPr>
          <a:xfrm>
            <a:off x="4389120" y="13533120"/>
            <a:ext cx="35112960" cy="6144768"/>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438912" tIns="219456" rIns="438912" bIns="219456" anchor="ctr"/>
          <a:lstStyle/>
          <a:p>
            <a:pPr algn="ctr" eaLnBrk="1" latinLnBrk="0" hangingPunct="1"/>
            <a:endParaRPr kumimoji="0" lang="en-US"/>
          </a:p>
        </p:txBody>
      </p:sp>
      <p:sp>
        <p:nvSpPr>
          <p:cNvPr id="8" name="Rectangle 7"/>
          <p:cNvSpPr/>
          <p:nvPr/>
        </p:nvSpPr>
        <p:spPr>
          <a:xfrm>
            <a:off x="4389120" y="13533120"/>
            <a:ext cx="1097280" cy="6144768"/>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438912" tIns="219456" rIns="438912" bIns="219456"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94560" y="1097280"/>
            <a:ext cx="39502080" cy="438912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8205AC9F-CDFE-4E58-AEFD-A4B03A2D592A}" type="slidenum">
              <a:rPr lang="en-US" smtClean="0"/>
              <a:pPr/>
              <a:t>‹#›</a:t>
            </a:fld>
            <a:endParaRPr lang="en-US"/>
          </a:p>
        </p:txBody>
      </p:sp>
      <p:sp>
        <p:nvSpPr>
          <p:cNvPr id="9" name="Content Placeholder 8"/>
          <p:cNvSpPr>
            <a:spLocks noGrp="1"/>
          </p:cNvSpPr>
          <p:nvPr>
            <p:ph sz="quarter" idx="1"/>
          </p:nvPr>
        </p:nvSpPr>
        <p:spPr>
          <a:xfrm>
            <a:off x="2194560" y="5852160"/>
            <a:ext cx="19399910" cy="237012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22234551" y="5837530"/>
            <a:ext cx="19399910" cy="237012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097280"/>
            <a:ext cx="39502080" cy="438912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2194560" y="6172200"/>
            <a:ext cx="19392902" cy="3291840"/>
          </a:xfrm>
          <a:noFill/>
          <a:ln>
            <a:noFill/>
          </a:ln>
        </p:spPr>
        <p:txBody>
          <a:bodyPr lIns="438912" anchor="b" anchorCtr="0">
            <a:noAutofit/>
          </a:bodyPr>
          <a:lstStyle>
            <a:lvl1pPr marL="0" indent="0">
              <a:buNone/>
              <a:defRPr sz="11500" b="1">
                <a:solidFill>
                  <a:schemeClr val="accent2"/>
                </a:solidFill>
              </a:defRPr>
            </a:lvl1pPr>
            <a:lvl2pPr>
              <a:buNone/>
              <a:defRPr sz="9600" b="1"/>
            </a:lvl2pPr>
            <a:lvl3pPr>
              <a:buNone/>
              <a:defRPr sz="8600" b="1"/>
            </a:lvl3pPr>
            <a:lvl4pPr>
              <a:buNone/>
              <a:defRPr sz="7700" b="1"/>
            </a:lvl4pPr>
            <a:lvl5pPr>
              <a:buNone/>
              <a:defRPr sz="77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22311362" y="6217920"/>
            <a:ext cx="19400520" cy="3291840"/>
          </a:xfrm>
          <a:noFill/>
          <a:ln>
            <a:noFill/>
          </a:ln>
        </p:spPr>
        <p:txBody>
          <a:bodyPr lIns="438912" anchor="b" anchorCtr="0"/>
          <a:lstStyle>
            <a:lvl1pPr marL="0" indent="0">
              <a:buNone/>
              <a:defRPr sz="11500" b="1">
                <a:solidFill>
                  <a:schemeClr val="accent2"/>
                </a:solidFill>
              </a:defRPr>
            </a:lvl1pPr>
            <a:lvl2pPr>
              <a:buNone/>
              <a:defRPr sz="9600" b="1"/>
            </a:lvl2pPr>
            <a:lvl3pPr>
              <a:buNone/>
              <a:defRPr sz="8600" b="1"/>
            </a:lvl3pPr>
            <a:lvl4pPr>
              <a:buNone/>
              <a:defRPr sz="7700" b="1"/>
            </a:lvl4pPr>
            <a:lvl5pPr>
              <a:buNone/>
              <a:defRPr sz="77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3AF7543A-E259-478F-9E0D-57BA40E442B7}" type="datetime4">
              <a:rPr lang="en-US" smtClean="0"/>
              <a:pPr/>
              <a:t>May 8, 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a:p>
        </p:txBody>
      </p:sp>
      <p:sp>
        <p:nvSpPr>
          <p:cNvPr id="11" name="Content Placeholder 10"/>
          <p:cNvSpPr>
            <a:spLocks noGrp="1"/>
          </p:cNvSpPr>
          <p:nvPr>
            <p:ph sz="quarter" idx="2"/>
          </p:nvPr>
        </p:nvSpPr>
        <p:spPr>
          <a:xfrm>
            <a:off x="2194560" y="10241280"/>
            <a:ext cx="19385280" cy="1938528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22311360" y="10241280"/>
            <a:ext cx="19385280" cy="1938528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94560" y="1097280"/>
            <a:ext cx="39502080" cy="438912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EFB012D-77A1-44B0-BB26-329BA1EE55C9}" type="datetime4">
              <a:rPr lang="en-US" smtClean="0"/>
              <a:pPr/>
              <a:t>May 8, 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54ED01-E2A0-4C1E-8E21-014B99041579}" type="slidenum">
              <a:rPr lang="en-US" smtClean="0"/>
              <a:pPr/>
              <a:t>‹#›</a:t>
            </a:fld>
            <a:endParaRPr lang="en-US"/>
          </a:p>
        </p:txBody>
      </p:sp>
      <p:sp>
        <p:nvSpPr>
          <p:cNvPr id="6" name="Isosceles Triangle 5"/>
          <p:cNvSpPr>
            <a:spLocks noChangeAspect="1"/>
          </p:cNvSpPr>
          <p:nvPr/>
        </p:nvSpPr>
        <p:spPr>
          <a:xfrm rot="5400000">
            <a:off x="2011683" y="31043880"/>
            <a:ext cx="916075" cy="57750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438912" tIns="219456" rIns="438912" bIns="219456"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7499E-3031-413E-B01E-B94970708CAA}" type="datetime4">
              <a:rPr lang="en-US" smtClean="0"/>
              <a:pPr/>
              <a:t>May 8, 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54ED01-E2A0-4C1E-8E21-014B99041579}" type="slidenum">
              <a:rPr lang="en-US" smtClean="0"/>
              <a:pPr/>
              <a:t>‹#›</a:t>
            </a:fld>
            <a:endParaRPr lang="en-US"/>
          </a:p>
        </p:txBody>
      </p:sp>
      <p:sp>
        <p:nvSpPr>
          <p:cNvPr id="5" name="Straight Connector 4"/>
          <p:cNvSpPr>
            <a:spLocks noChangeShapeType="1"/>
          </p:cNvSpPr>
          <p:nvPr/>
        </p:nvSpPr>
        <p:spPr bwMode="auto">
          <a:xfrm>
            <a:off x="2194560" y="30495240"/>
            <a:ext cx="3950208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438912" tIns="219456" rIns="438912" bIns="219456" anchor="t" compatLnSpc="1"/>
          <a:lstStyle/>
          <a:p>
            <a:endParaRPr kumimoji="0" lang="en-US"/>
          </a:p>
        </p:txBody>
      </p:sp>
      <p:sp>
        <p:nvSpPr>
          <p:cNvPr id="6" name="Isosceles Triangle 5"/>
          <p:cNvSpPr>
            <a:spLocks noChangeAspect="1"/>
          </p:cNvSpPr>
          <p:nvPr/>
        </p:nvSpPr>
        <p:spPr>
          <a:xfrm rot="5400000">
            <a:off x="2011683" y="31043880"/>
            <a:ext cx="916075" cy="57750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438912" tIns="219456" rIns="438912" bIns="219456"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358080" y="1463040"/>
            <a:ext cx="12070080" cy="4023360"/>
          </a:xfrm>
        </p:spPr>
        <p:txBody>
          <a:bodyPr anchor="b" anchorCtr="0">
            <a:noAutofit/>
          </a:bodyPr>
          <a:lstStyle>
            <a:lvl1pPr algn="l">
              <a:buNone/>
              <a:defRPr sz="96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30358080" y="5852163"/>
            <a:ext cx="12070080" cy="23248622"/>
          </a:xfrm>
        </p:spPr>
        <p:txBody>
          <a:bodyPr/>
          <a:lstStyle>
            <a:lvl1pPr marL="0" indent="0">
              <a:lnSpc>
                <a:spcPts val="10560"/>
              </a:lnSpc>
              <a:spcAft>
                <a:spcPts val="4800"/>
              </a:spcAft>
              <a:buNone/>
              <a:defRPr sz="7700">
                <a:solidFill>
                  <a:schemeClr val="tx2"/>
                </a:solidFill>
              </a:defRPr>
            </a:lvl1pPr>
            <a:lvl2pPr>
              <a:buNone/>
              <a:defRPr sz="5800"/>
            </a:lvl2pPr>
            <a:lvl3pPr>
              <a:buNone/>
              <a:defRPr sz="4800"/>
            </a:lvl3pPr>
            <a:lvl4pPr>
              <a:buNone/>
              <a:defRPr sz="4300"/>
            </a:lvl4pPr>
            <a:lvl5pPr>
              <a:buNone/>
              <a:defRPr sz="43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31ACBB5F-88B5-43C5-A417-076634BD1A88}" type="slidenum">
              <a:rPr lang="en-US" smtClean="0"/>
              <a:pPr/>
              <a:t>‹#›</a:t>
            </a:fld>
            <a:endParaRPr lang="en-US"/>
          </a:p>
        </p:txBody>
      </p:sp>
      <p:sp>
        <p:nvSpPr>
          <p:cNvPr id="8" name="Straight Connector 7"/>
          <p:cNvSpPr>
            <a:spLocks noChangeShapeType="1"/>
          </p:cNvSpPr>
          <p:nvPr/>
        </p:nvSpPr>
        <p:spPr bwMode="auto">
          <a:xfrm>
            <a:off x="2194560" y="30495240"/>
            <a:ext cx="3950208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438912" tIns="219456" rIns="438912" bIns="219456" anchor="t" compatLnSpc="1"/>
          <a:lstStyle/>
          <a:p>
            <a:endParaRPr kumimoji="0" lang="en-US"/>
          </a:p>
        </p:txBody>
      </p:sp>
      <p:sp>
        <p:nvSpPr>
          <p:cNvPr id="10" name="Straight Connector 9"/>
          <p:cNvSpPr>
            <a:spLocks noChangeShapeType="1"/>
          </p:cNvSpPr>
          <p:nvPr/>
        </p:nvSpPr>
        <p:spPr bwMode="auto">
          <a:xfrm rot="5400000">
            <a:off x="15171096" y="15956280"/>
            <a:ext cx="28968192" cy="0"/>
          </a:xfrm>
          <a:prstGeom prst="line">
            <a:avLst/>
          </a:prstGeom>
          <a:noFill/>
          <a:ln w="9525" cap="flat" cmpd="sng" algn="ctr">
            <a:solidFill>
              <a:schemeClr val="accent2"/>
            </a:solidFill>
            <a:prstDash val="dash"/>
            <a:round/>
            <a:headEnd type="none" w="med" len="med"/>
            <a:tailEnd type="none" w="med" len="med"/>
          </a:ln>
          <a:effectLst/>
        </p:spPr>
        <p:txBody>
          <a:bodyPr vert="horz" wrap="square" lIns="438912" tIns="219456" rIns="438912" bIns="219456" anchor="t" compatLnSpc="1"/>
          <a:lstStyle/>
          <a:p>
            <a:endParaRPr kumimoji="0" lang="en-US" dirty="0"/>
          </a:p>
        </p:txBody>
      </p:sp>
      <p:sp>
        <p:nvSpPr>
          <p:cNvPr id="9" name="Isosceles Triangle 8"/>
          <p:cNvSpPr>
            <a:spLocks noChangeAspect="1"/>
          </p:cNvSpPr>
          <p:nvPr/>
        </p:nvSpPr>
        <p:spPr>
          <a:xfrm rot="5400000">
            <a:off x="2011683" y="31043880"/>
            <a:ext cx="916075" cy="57750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438912" tIns="219456" rIns="438912" bIns="219456" anchor="ctr"/>
          <a:lstStyle/>
          <a:p>
            <a:pPr algn="ctr" eaLnBrk="1" latinLnBrk="0" hangingPunct="1"/>
            <a:endParaRPr kumimoji="0" lang="en-US"/>
          </a:p>
        </p:txBody>
      </p:sp>
      <p:sp>
        <p:nvSpPr>
          <p:cNvPr id="12" name="Content Placeholder 11"/>
          <p:cNvSpPr>
            <a:spLocks noGrp="1"/>
          </p:cNvSpPr>
          <p:nvPr>
            <p:ph sz="quarter" idx="1"/>
          </p:nvPr>
        </p:nvSpPr>
        <p:spPr>
          <a:xfrm>
            <a:off x="1463040" y="1463040"/>
            <a:ext cx="27432000" cy="2743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0" y="2404109"/>
            <a:ext cx="39502080" cy="3238502"/>
          </a:xfrm>
          <a:ln>
            <a:solidFill>
              <a:schemeClr val="accent1"/>
            </a:solidFill>
          </a:ln>
        </p:spPr>
        <p:txBody>
          <a:bodyPr lIns="1316736" anchor="ctr"/>
          <a:lstStyle>
            <a:lvl1pPr algn="r">
              <a:buNone/>
              <a:defRPr sz="96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2194560" y="9144000"/>
            <a:ext cx="39502080" cy="20497190"/>
          </a:xfrm>
          <a:solidFill>
            <a:schemeClr val="tx1">
              <a:shade val="50000"/>
            </a:schemeClr>
          </a:solidFill>
          <a:ln>
            <a:noFill/>
          </a:ln>
          <a:effectLst/>
        </p:spPr>
        <p:txBody>
          <a:bodyPr/>
          <a:lstStyle>
            <a:lvl1pPr marL="0" indent="0">
              <a:spcBef>
                <a:spcPts val="2880"/>
              </a:spcBef>
              <a:buNone/>
              <a:defRPr sz="154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2194560" y="5852160"/>
            <a:ext cx="39502080" cy="2560320"/>
          </a:xfrm>
        </p:spPr>
        <p:txBody>
          <a:bodyPr anchor="ctr" anchorCtr="0"/>
          <a:lstStyle>
            <a:lvl1pPr marL="0" indent="0" algn="l">
              <a:buFontTx/>
              <a:buNone/>
              <a:defRPr sz="6700"/>
            </a:lvl1pPr>
            <a:lvl2pPr>
              <a:defRPr sz="5800"/>
            </a:lvl2pPr>
            <a:lvl3pPr>
              <a:defRPr sz="4800"/>
            </a:lvl3pPr>
            <a:lvl4pPr>
              <a:defRPr sz="4300"/>
            </a:lvl4pPr>
            <a:lvl5pPr>
              <a:defRPr sz="43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0DB3A794-1B61-4B6B-96B0-8E20C45F7362}" type="slidenum">
              <a:rPr lang="en-US" smtClean="0"/>
              <a:pPr/>
              <a:t>‹#›</a:t>
            </a:fld>
            <a:endParaRPr lang="en-US"/>
          </a:p>
        </p:txBody>
      </p:sp>
      <p:sp>
        <p:nvSpPr>
          <p:cNvPr id="8" name="Straight Connector 7"/>
          <p:cNvSpPr>
            <a:spLocks noChangeShapeType="1"/>
          </p:cNvSpPr>
          <p:nvPr/>
        </p:nvSpPr>
        <p:spPr bwMode="auto">
          <a:xfrm>
            <a:off x="2194560" y="30495240"/>
            <a:ext cx="3950208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438912" tIns="219456" rIns="438912" bIns="219456" anchor="t" compatLnSpc="1"/>
          <a:lstStyle/>
          <a:p>
            <a:endParaRPr kumimoji="0" lang="en-US"/>
          </a:p>
        </p:txBody>
      </p:sp>
      <p:sp>
        <p:nvSpPr>
          <p:cNvPr id="9" name="Isosceles Triangle 8"/>
          <p:cNvSpPr>
            <a:spLocks noChangeAspect="1"/>
          </p:cNvSpPr>
          <p:nvPr/>
        </p:nvSpPr>
        <p:spPr>
          <a:xfrm rot="5400000">
            <a:off x="2011683" y="31043880"/>
            <a:ext cx="916075" cy="57750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438912" tIns="219456" rIns="438912" bIns="219456" anchor="ctr"/>
          <a:lstStyle/>
          <a:p>
            <a:pPr algn="ctr" eaLnBrk="1" latinLnBrk="0" hangingPunct="1"/>
            <a:endParaRPr kumimoji="0" lang="en-US"/>
          </a:p>
        </p:txBody>
      </p:sp>
      <p:sp>
        <p:nvSpPr>
          <p:cNvPr id="10" name="Rectangle 9"/>
          <p:cNvSpPr/>
          <p:nvPr/>
        </p:nvSpPr>
        <p:spPr>
          <a:xfrm>
            <a:off x="2194560" y="2404109"/>
            <a:ext cx="877824" cy="329184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438912" tIns="219456" rIns="438912" bIns="219456"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2194560" y="731520"/>
            <a:ext cx="39502080" cy="4754880"/>
          </a:xfrm>
          <a:prstGeom prst="rect">
            <a:avLst/>
          </a:prstGeom>
        </p:spPr>
        <p:txBody>
          <a:bodyPr vert="horz" lIns="438912" tIns="219456" rIns="438912" bIns="219456" anchor="b" anchorCtr="0">
            <a:normAutofit/>
          </a:bodyPr>
          <a:lstStyle/>
          <a:p>
            <a:r>
              <a:rPr kumimoji="0" lang="en-US"/>
              <a:t>Click to edit Master title style</a:t>
            </a:r>
          </a:p>
        </p:txBody>
      </p:sp>
      <p:sp>
        <p:nvSpPr>
          <p:cNvPr id="13" name="Text Placeholder 12"/>
          <p:cNvSpPr>
            <a:spLocks noGrp="1"/>
          </p:cNvSpPr>
          <p:nvPr>
            <p:ph type="body" idx="1"/>
          </p:nvPr>
        </p:nvSpPr>
        <p:spPr>
          <a:xfrm>
            <a:off x="2194560" y="5852160"/>
            <a:ext cx="39502080" cy="23569574"/>
          </a:xfrm>
          <a:prstGeom prst="rect">
            <a:avLst/>
          </a:prstGeom>
        </p:spPr>
        <p:txBody>
          <a:bodyPr vert="horz" lIns="438912" tIns="219456" rIns="438912" bIns="219456">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30723840" y="30510480"/>
            <a:ext cx="10987430" cy="1755648"/>
          </a:xfrm>
          <a:prstGeom prst="rect">
            <a:avLst/>
          </a:prstGeom>
        </p:spPr>
        <p:txBody>
          <a:bodyPr vert="horz" lIns="438912" tIns="219456" rIns="438912" bIns="219456"/>
          <a:lstStyle>
            <a:lvl1pPr algn="l" eaLnBrk="1" latinLnBrk="0" hangingPunct="1">
              <a:defRPr kumimoji="0" sz="6700">
                <a:solidFill>
                  <a:schemeClr val="tx2"/>
                </a:solidFill>
              </a:defRPr>
            </a:lvl1pPr>
          </a:lstStyle>
          <a:p>
            <a:fld id="{62B1B13E-D5AF-485E-81A1-82A140076526}" type="datetime4">
              <a:rPr lang="en-US" smtClean="0"/>
              <a:pPr/>
              <a:t>May 8, 2018</a:t>
            </a:fld>
            <a:endParaRPr lang="en-US" dirty="0"/>
          </a:p>
        </p:txBody>
      </p:sp>
      <p:sp>
        <p:nvSpPr>
          <p:cNvPr id="3" name="Footer Placeholder 2"/>
          <p:cNvSpPr>
            <a:spLocks noGrp="1"/>
          </p:cNvSpPr>
          <p:nvPr>
            <p:ph type="ftr" sz="quarter" idx="3"/>
          </p:nvPr>
        </p:nvSpPr>
        <p:spPr>
          <a:xfrm>
            <a:off x="13913510" y="30510480"/>
            <a:ext cx="16824960" cy="1755648"/>
          </a:xfrm>
          <a:prstGeom prst="rect">
            <a:avLst/>
          </a:prstGeom>
        </p:spPr>
        <p:txBody>
          <a:bodyPr vert="horz" lIns="438912" tIns="219456" rIns="438912" bIns="219456"/>
          <a:lstStyle>
            <a:lvl1pPr algn="r" eaLnBrk="1" latinLnBrk="0" hangingPunct="1">
              <a:defRPr kumimoji="0" sz="6700">
                <a:solidFill>
                  <a:schemeClr val="tx2"/>
                </a:solidFill>
              </a:defRPr>
            </a:lvl1pPr>
          </a:lstStyle>
          <a:p>
            <a:endParaRPr lang="en-US" dirty="0"/>
          </a:p>
        </p:txBody>
      </p:sp>
      <p:sp>
        <p:nvSpPr>
          <p:cNvPr id="23" name="Slide Number Placeholder 22"/>
          <p:cNvSpPr>
            <a:spLocks noGrp="1"/>
          </p:cNvSpPr>
          <p:nvPr>
            <p:ph type="sldNum" sz="quarter" idx="4"/>
          </p:nvPr>
        </p:nvSpPr>
        <p:spPr>
          <a:xfrm>
            <a:off x="2940710" y="30510480"/>
            <a:ext cx="9509760" cy="1755648"/>
          </a:xfrm>
          <a:prstGeom prst="rect">
            <a:avLst/>
          </a:prstGeom>
        </p:spPr>
        <p:txBody>
          <a:bodyPr vert="horz" lIns="438912" tIns="219456" rIns="438912" bIns="219456"/>
          <a:lstStyle>
            <a:lvl1pPr algn="l" eaLnBrk="1" latinLnBrk="0" hangingPunct="1">
              <a:defRPr kumimoji="0" sz="6700">
                <a:solidFill>
                  <a:schemeClr val="tx2"/>
                </a:solidFill>
              </a:defRPr>
            </a:lvl1pPr>
          </a:lstStyle>
          <a:p>
            <a:fld id="{2754ED01-E2A0-4C1E-8E21-014B99041579}" type="slidenum">
              <a:rPr lang="en-US" smtClean="0"/>
              <a:pPr/>
              <a:t>‹#›</a:t>
            </a:fld>
            <a:endParaRPr lang="en-US" dirty="0"/>
          </a:p>
        </p:txBody>
      </p:sp>
      <p:sp>
        <p:nvSpPr>
          <p:cNvPr id="28" name="Straight Connector 27"/>
          <p:cNvSpPr>
            <a:spLocks noChangeShapeType="1"/>
          </p:cNvSpPr>
          <p:nvPr/>
        </p:nvSpPr>
        <p:spPr bwMode="auto">
          <a:xfrm>
            <a:off x="2194560" y="30495240"/>
            <a:ext cx="3950208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438912" tIns="219456" rIns="438912" bIns="219456" anchor="t" compatLnSpc="1"/>
          <a:lstStyle/>
          <a:p>
            <a:endParaRPr kumimoji="0" lang="en-US"/>
          </a:p>
        </p:txBody>
      </p:sp>
      <p:sp>
        <p:nvSpPr>
          <p:cNvPr id="29" name="Straight Connector 28"/>
          <p:cNvSpPr>
            <a:spLocks noChangeShapeType="1"/>
          </p:cNvSpPr>
          <p:nvPr/>
        </p:nvSpPr>
        <p:spPr bwMode="auto">
          <a:xfrm>
            <a:off x="2194560" y="5486400"/>
            <a:ext cx="3950208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438912" tIns="219456" rIns="438912" bIns="219456" anchor="t" compatLnSpc="1"/>
          <a:lstStyle/>
          <a:p>
            <a:endParaRPr kumimoji="0" lang="en-US"/>
          </a:p>
        </p:txBody>
      </p:sp>
      <p:sp>
        <p:nvSpPr>
          <p:cNvPr id="10" name="Isosceles Triangle 9"/>
          <p:cNvSpPr>
            <a:spLocks noChangeAspect="1"/>
          </p:cNvSpPr>
          <p:nvPr/>
        </p:nvSpPr>
        <p:spPr>
          <a:xfrm rot="5400000">
            <a:off x="2011683" y="31043880"/>
            <a:ext cx="916075" cy="57750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438912" tIns="219456" rIns="438912" bIns="219456"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 id="2147483894" r:id="rId12"/>
  </p:sldLayoutIdLst>
  <p:txStyles>
    <p:titleStyle>
      <a:lvl1pPr algn="l" rtl="0" eaLnBrk="1" latinLnBrk="0" hangingPunct="1">
        <a:spcBef>
          <a:spcPct val="0"/>
        </a:spcBef>
        <a:buNone/>
        <a:defRPr kumimoji="0" sz="15400" kern="1200">
          <a:solidFill>
            <a:schemeClr val="tx2"/>
          </a:solidFill>
          <a:latin typeface="+mj-lt"/>
          <a:ea typeface="+mj-ea"/>
          <a:cs typeface="+mj-cs"/>
        </a:defRPr>
      </a:lvl1pPr>
    </p:titleStyle>
    <p:bodyStyle>
      <a:lvl1pPr marL="1316736" indent="-1316736" algn="l" rtl="0" eaLnBrk="1" latinLnBrk="0" hangingPunct="1">
        <a:spcBef>
          <a:spcPts val="2880"/>
        </a:spcBef>
        <a:buClr>
          <a:schemeClr val="accent1"/>
        </a:buClr>
        <a:buSzPct val="76000"/>
        <a:buFont typeface="Wingdings 3"/>
        <a:buChar char=""/>
        <a:defRPr kumimoji="0" sz="12500" kern="1200">
          <a:solidFill>
            <a:schemeClr val="tx1"/>
          </a:solidFill>
          <a:latin typeface="+mn-lt"/>
          <a:ea typeface="+mn-ea"/>
          <a:cs typeface="+mn-cs"/>
        </a:defRPr>
      </a:lvl1pPr>
      <a:lvl2pPr marL="2633472" indent="-1316736" algn="l" rtl="0" eaLnBrk="1" latinLnBrk="0" hangingPunct="1">
        <a:spcBef>
          <a:spcPts val="2400"/>
        </a:spcBef>
        <a:buClr>
          <a:schemeClr val="accent2"/>
        </a:buClr>
        <a:buSzPct val="76000"/>
        <a:buFont typeface="Wingdings 3"/>
        <a:buChar char=""/>
        <a:defRPr kumimoji="0" sz="11000" kern="1200">
          <a:solidFill>
            <a:schemeClr val="tx2"/>
          </a:solidFill>
          <a:latin typeface="+mn-lt"/>
          <a:ea typeface="+mn-ea"/>
          <a:cs typeface="+mn-cs"/>
        </a:defRPr>
      </a:lvl2pPr>
      <a:lvl3pPr marL="3950208" indent="-1097280" algn="l" rtl="0" eaLnBrk="1" latinLnBrk="0" hangingPunct="1">
        <a:spcBef>
          <a:spcPts val="2400"/>
        </a:spcBef>
        <a:buClr>
          <a:schemeClr val="bg1">
            <a:shade val="50000"/>
          </a:schemeClr>
        </a:buClr>
        <a:buSzPct val="76000"/>
        <a:buFont typeface="Wingdings 3"/>
        <a:buChar char=""/>
        <a:defRPr kumimoji="0" sz="9600" kern="1200">
          <a:solidFill>
            <a:schemeClr val="tx1"/>
          </a:solidFill>
          <a:latin typeface="+mn-lt"/>
          <a:ea typeface="+mn-ea"/>
          <a:cs typeface="+mn-cs"/>
        </a:defRPr>
      </a:lvl3pPr>
      <a:lvl4pPr marL="5266944" indent="-1097280" algn="l" rtl="0" eaLnBrk="1" latinLnBrk="0" hangingPunct="1">
        <a:spcBef>
          <a:spcPts val="1920"/>
        </a:spcBef>
        <a:buClr>
          <a:schemeClr val="accent2">
            <a:shade val="75000"/>
          </a:schemeClr>
        </a:buClr>
        <a:buSzPct val="70000"/>
        <a:buFont typeface="Wingdings"/>
        <a:buChar char=""/>
        <a:defRPr kumimoji="0" sz="8600" kern="1200">
          <a:solidFill>
            <a:schemeClr val="tx1"/>
          </a:solidFill>
          <a:latin typeface="+mn-lt"/>
          <a:ea typeface="+mn-ea"/>
          <a:cs typeface="+mn-cs"/>
        </a:defRPr>
      </a:lvl4pPr>
      <a:lvl5pPr marL="6583680" indent="-1097280" algn="l" rtl="0" eaLnBrk="1" latinLnBrk="0" hangingPunct="1">
        <a:spcBef>
          <a:spcPts val="1440"/>
        </a:spcBef>
        <a:buClr>
          <a:schemeClr val="accent2"/>
        </a:buClr>
        <a:buSzPct val="70000"/>
        <a:buFont typeface="Wingdings"/>
        <a:buChar char=""/>
        <a:defRPr kumimoji="0" sz="7700" kern="1200">
          <a:solidFill>
            <a:schemeClr val="tx1"/>
          </a:solidFill>
          <a:latin typeface="+mn-lt"/>
          <a:ea typeface="+mn-ea"/>
          <a:cs typeface="+mn-cs"/>
        </a:defRPr>
      </a:lvl5pPr>
      <a:lvl6pPr marL="7900416" indent="-877824" algn="l" rtl="0" eaLnBrk="1" latinLnBrk="0" hangingPunct="1">
        <a:spcBef>
          <a:spcPts val="1440"/>
        </a:spcBef>
        <a:buClr>
          <a:srgbClr val="9FB8CD">
            <a:shade val="75000"/>
          </a:srgbClr>
        </a:buClr>
        <a:buSzPct val="75000"/>
        <a:buFont typeface="Wingdings 3"/>
        <a:buChar char=""/>
        <a:defRPr kumimoji="0" lang="en-US" sz="7700" kern="1200" smtClean="0">
          <a:solidFill>
            <a:schemeClr val="tx1"/>
          </a:solidFill>
          <a:latin typeface="+mn-lt"/>
          <a:ea typeface="+mn-ea"/>
          <a:cs typeface="+mn-cs"/>
        </a:defRPr>
      </a:lvl6pPr>
      <a:lvl7pPr marL="8778240" indent="-877824" algn="l" rtl="0" eaLnBrk="1" latinLnBrk="0" hangingPunct="1">
        <a:spcBef>
          <a:spcPts val="1440"/>
        </a:spcBef>
        <a:buClr>
          <a:srgbClr val="727CA3">
            <a:shade val="75000"/>
          </a:srgbClr>
        </a:buClr>
        <a:buSzPct val="75000"/>
        <a:buFont typeface="Wingdings 3"/>
        <a:buChar char=""/>
        <a:defRPr kumimoji="0" lang="en-US" sz="6700" kern="1200" smtClean="0">
          <a:solidFill>
            <a:schemeClr val="tx1"/>
          </a:solidFill>
          <a:latin typeface="+mn-lt"/>
          <a:ea typeface="+mn-ea"/>
          <a:cs typeface="+mn-cs"/>
        </a:defRPr>
      </a:lvl7pPr>
      <a:lvl8pPr marL="9656064" indent="-877824" algn="l" rtl="0" eaLnBrk="1" latinLnBrk="0" hangingPunct="1">
        <a:spcBef>
          <a:spcPts val="1440"/>
        </a:spcBef>
        <a:buClr>
          <a:prstClr val="white">
            <a:shade val="50000"/>
          </a:prstClr>
        </a:buClr>
        <a:buSzPct val="75000"/>
        <a:buFont typeface="Wingdings 3"/>
        <a:buChar char=""/>
        <a:defRPr kumimoji="0" lang="en-US" sz="6700" kern="1200" smtClean="0">
          <a:solidFill>
            <a:schemeClr val="tx1"/>
          </a:solidFill>
          <a:latin typeface="+mn-lt"/>
          <a:ea typeface="+mn-ea"/>
          <a:cs typeface="+mn-cs"/>
        </a:defRPr>
      </a:lvl8pPr>
      <a:lvl9pPr marL="10533888" indent="-877824" algn="l" rtl="0" eaLnBrk="1" latinLnBrk="0" hangingPunct="1">
        <a:spcBef>
          <a:spcPts val="1440"/>
        </a:spcBef>
        <a:buClr>
          <a:srgbClr val="9FB8CD"/>
        </a:buClr>
        <a:buSzPct val="75000"/>
        <a:buFont typeface="Wingdings 3"/>
        <a:buChar char=""/>
        <a:defRPr kumimoji="0" lang="en-US" sz="58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2194560" algn="l" rtl="0" eaLnBrk="1" latinLnBrk="0" hangingPunct="1">
        <a:defRPr kumimoji="0" kern="1200">
          <a:solidFill>
            <a:schemeClr val="tx1"/>
          </a:solidFill>
          <a:latin typeface="+mn-lt"/>
          <a:ea typeface="+mn-ea"/>
          <a:cs typeface="+mn-cs"/>
        </a:defRPr>
      </a:lvl2pPr>
      <a:lvl3pPr marL="4389120" algn="l" rtl="0" eaLnBrk="1" latinLnBrk="0" hangingPunct="1">
        <a:defRPr kumimoji="0" kern="1200">
          <a:solidFill>
            <a:schemeClr val="tx1"/>
          </a:solidFill>
          <a:latin typeface="+mn-lt"/>
          <a:ea typeface="+mn-ea"/>
          <a:cs typeface="+mn-cs"/>
        </a:defRPr>
      </a:lvl3pPr>
      <a:lvl4pPr marL="6583680" algn="l" rtl="0" eaLnBrk="1" latinLnBrk="0" hangingPunct="1">
        <a:defRPr kumimoji="0" kern="1200">
          <a:solidFill>
            <a:schemeClr val="tx1"/>
          </a:solidFill>
          <a:latin typeface="+mn-lt"/>
          <a:ea typeface="+mn-ea"/>
          <a:cs typeface="+mn-cs"/>
        </a:defRPr>
      </a:lvl4pPr>
      <a:lvl5pPr marL="8778240" algn="l" rtl="0" eaLnBrk="1" latinLnBrk="0" hangingPunct="1">
        <a:defRPr kumimoji="0" kern="1200">
          <a:solidFill>
            <a:schemeClr val="tx1"/>
          </a:solidFill>
          <a:latin typeface="+mn-lt"/>
          <a:ea typeface="+mn-ea"/>
          <a:cs typeface="+mn-cs"/>
        </a:defRPr>
      </a:lvl5pPr>
      <a:lvl6pPr marL="10972800" algn="l" rtl="0" eaLnBrk="1" latinLnBrk="0" hangingPunct="1">
        <a:defRPr kumimoji="0" kern="1200">
          <a:solidFill>
            <a:schemeClr val="tx1"/>
          </a:solidFill>
          <a:latin typeface="+mn-lt"/>
          <a:ea typeface="+mn-ea"/>
          <a:cs typeface="+mn-cs"/>
        </a:defRPr>
      </a:lvl6pPr>
      <a:lvl7pPr marL="13167360" algn="l" rtl="0" eaLnBrk="1" latinLnBrk="0" hangingPunct="1">
        <a:defRPr kumimoji="0" kern="1200">
          <a:solidFill>
            <a:schemeClr val="tx1"/>
          </a:solidFill>
          <a:latin typeface="+mn-lt"/>
          <a:ea typeface="+mn-ea"/>
          <a:cs typeface="+mn-cs"/>
        </a:defRPr>
      </a:lvl7pPr>
      <a:lvl8pPr marL="15361920" algn="l" rtl="0" eaLnBrk="1" latinLnBrk="0" hangingPunct="1">
        <a:defRPr kumimoji="0" kern="1200">
          <a:solidFill>
            <a:schemeClr val="tx1"/>
          </a:solidFill>
          <a:latin typeface="+mn-lt"/>
          <a:ea typeface="+mn-ea"/>
          <a:cs typeface="+mn-cs"/>
        </a:defRPr>
      </a:lvl8pPr>
      <a:lvl9pPr marL="1755648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emf"/><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emf"/><Relationship Id="rId11" Type="http://schemas.openxmlformats.org/officeDocument/2006/relationships/image" Target="../media/image9.png"/><Relationship Id="rId5" Type="http://schemas.openxmlformats.org/officeDocument/2006/relationships/image" Target="../media/image4.jpeg"/><Relationship Id="rId10" Type="http://schemas.openxmlformats.org/officeDocument/2006/relationships/hyperlink" Target="http://www.foodhero.org/" TargetMode="External"/><Relationship Id="rId4" Type="http://schemas.openxmlformats.org/officeDocument/2006/relationships/image" Target="../media/image3.pn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3"/>
          <p:cNvSpPr txBox="1">
            <a:spLocks noChangeArrowheads="1"/>
          </p:cNvSpPr>
          <p:nvPr/>
        </p:nvSpPr>
        <p:spPr>
          <a:xfrm>
            <a:off x="1479568" y="1846872"/>
            <a:ext cx="34353097" cy="3093154"/>
          </a:xfrm>
          <a:prstGeom prst="rect">
            <a:avLst/>
          </a:prstGeom>
          <a:noFill/>
          <a:ln w="9525">
            <a:noFill/>
            <a:miter lim="800000"/>
            <a:headEnd/>
            <a:tailEnd/>
          </a:ln>
        </p:spPr>
        <p:txBody>
          <a:bodyPr wrap="square" numCol="1">
            <a:spAutoFit/>
          </a:bodyPr>
          <a:lstStyle/>
          <a:p>
            <a:r>
              <a:rPr lang="en-US" sz="6500" b="1" dirty="0">
                <a:solidFill>
                  <a:srgbClr val="DC4405"/>
                </a:solidFill>
                <a:latin typeface="Stratum2" charset="0"/>
                <a:ea typeface="Stratum2" charset="0"/>
                <a:cs typeface="Stratum2" charset="0"/>
              </a:rPr>
              <a:t>Promoting Healthy Growth and Healthy Eating Choices Among Children and Families 					</a:t>
            </a:r>
            <a:br>
              <a:rPr lang="en-US" sz="6500" b="1" dirty="0">
                <a:solidFill>
                  <a:srgbClr val="DC4405"/>
                </a:solidFill>
                <a:latin typeface="Stratum2" charset="0"/>
                <a:ea typeface="Stratum2" charset="0"/>
                <a:cs typeface="Stratum2" charset="0"/>
              </a:rPr>
            </a:br>
            <a:r>
              <a:rPr lang="en-US" sz="6500" b="1" dirty="0">
                <a:solidFill>
                  <a:srgbClr val="DC4405"/>
                </a:solidFill>
                <a:latin typeface="Stratum2" charset="0"/>
                <a:ea typeface="Stratum2" charset="0"/>
                <a:cs typeface="Stratum2" charset="0"/>
              </a:rPr>
              <a:t>in Oregon with the Food Hero Social Marketing Campaign</a:t>
            </a:r>
            <a:r>
              <a:rPr lang="en-US" sz="6500" dirty="0">
                <a:solidFill>
                  <a:srgbClr val="DC4405"/>
                </a:solidFill>
              </a:rPr>
              <a:t>																	</a:t>
            </a:r>
          </a:p>
        </p:txBody>
      </p:sp>
      <p:sp>
        <p:nvSpPr>
          <p:cNvPr id="10" name="TextBox 9"/>
          <p:cNvSpPr txBox="1"/>
          <p:nvPr/>
        </p:nvSpPr>
        <p:spPr>
          <a:xfrm>
            <a:off x="1925188" y="5181818"/>
            <a:ext cx="12990930" cy="23575685"/>
          </a:xfrm>
          <a:prstGeom prst="rect">
            <a:avLst/>
          </a:prstGeom>
          <a:solidFill>
            <a:schemeClr val="bg1"/>
          </a:solidFill>
          <a:ln w="25400">
            <a:noFill/>
          </a:ln>
        </p:spPr>
        <p:txBody>
          <a:bodyPr wrap="square" numCol="1">
            <a:spAutoFit/>
          </a:bodyPr>
          <a:lstStyle/>
          <a:p>
            <a:pPr>
              <a:spcBef>
                <a:spcPts val="1200"/>
              </a:spcBef>
              <a:spcAft>
                <a:spcPts val="1800"/>
              </a:spcAft>
            </a:pPr>
            <a:r>
              <a:rPr lang="en-US" sz="5400" b="1" dirty="0">
                <a:solidFill>
                  <a:srgbClr val="000000"/>
                </a:solidFill>
                <a:latin typeface="Rufina Stencil" charset="0"/>
                <a:ea typeface="Rufina Stencil" charset="0"/>
                <a:cs typeface="Rufina Stencil" charset="0"/>
              </a:rPr>
              <a:t>Background</a:t>
            </a:r>
          </a:p>
          <a:p>
            <a:pPr>
              <a:spcBef>
                <a:spcPts val="1200"/>
              </a:spcBef>
              <a:spcAft>
                <a:spcPts val="1800"/>
              </a:spcAft>
            </a:pPr>
            <a:r>
              <a:rPr lang="en-US" sz="4400" dirty="0">
                <a:latin typeface="Kievit Offc" charset="0"/>
                <a:ea typeface="Kievit Offc" charset="0"/>
                <a:cs typeface="Kievit Offc" charset="0"/>
              </a:rPr>
              <a:t>Food Hero is a social marketing campaign aimed at increasing fruit and vegetable (FV) consumption and reducing the prevalence of obesity among low-income Oregon families. The campaign offers both education and policy, systems and environmental-change activities guided in part by the social cognitive theory.  </a:t>
            </a:r>
            <a:endParaRPr lang="en-US" sz="4400" dirty="0">
              <a:solidFill>
                <a:srgbClr val="000000"/>
              </a:solidFill>
              <a:latin typeface="Kievit Offc" charset="0"/>
              <a:ea typeface="Kievit Offc" charset="0"/>
              <a:cs typeface="Kievit Offc" charset="0"/>
            </a:endParaRPr>
          </a:p>
          <a:p>
            <a:pPr>
              <a:spcBef>
                <a:spcPts val="1200"/>
              </a:spcBef>
              <a:spcAft>
                <a:spcPts val="1800"/>
              </a:spcAft>
            </a:pPr>
            <a:r>
              <a:rPr lang="en-US" sz="4400" dirty="0">
                <a:latin typeface="Kievit Offc" charset="0"/>
                <a:ea typeface="Kievit Offc" charset="0"/>
                <a:cs typeface="Kievit Offc" charset="0"/>
              </a:rPr>
              <a:t>A major component of the campaign is its ongoing recipe project. To encourage healthy behaviors at home and at school, recipes are promoted with mothers as well as at school and childcare foodservice sites. Of the more than 300 Food Hero recipes available on our site, more than 70 have been quantified into 4 yields and analyzed by Child Nutrition Specialists to meet the USDA meal pattern requirements for schools and child centers.</a:t>
            </a:r>
          </a:p>
          <a:p>
            <a:pPr>
              <a:spcBef>
                <a:spcPts val="1200"/>
              </a:spcBef>
              <a:spcAft>
                <a:spcPts val="1800"/>
              </a:spcAft>
            </a:pPr>
            <a:br>
              <a:rPr lang="en-US" sz="3500" b="1" dirty="0">
                <a:solidFill>
                  <a:srgbClr val="000000"/>
                </a:solidFill>
                <a:cs typeface="Times New Roman" panose="02020603050405020304" pitchFamily="18" charset="0"/>
              </a:rPr>
            </a:br>
            <a:endParaRPr lang="en-US" sz="3500" b="1" dirty="0">
              <a:solidFill>
                <a:srgbClr val="000000"/>
              </a:solidFill>
              <a:cs typeface="Times New Roman" panose="02020603050405020304" pitchFamily="18" charset="0"/>
            </a:endParaRPr>
          </a:p>
          <a:p>
            <a:pPr>
              <a:spcBef>
                <a:spcPts val="1200"/>
              </a:spcBef>
              <a:spcAft>
                <a:spcPts val="1800"/>
              </a:spcAft>
            </a:pPr>
            <a:endParaRPr lang="en-US" sz="5400" b="1" dirty="0">
              <a:solidFill>
                <a:srgbClr val="000000"/>
              </a:solidFill>
              <a:latin typeface="Rufina Stencil" charset="0"/>
              <a:ea typeface="Rufina Stencil" charset="0"/>
              <a:cs typeface="Rufina Stencil" charset="0"/>
            </a:endParaRPr>
          </a:p>
          <a:p>
            <a:pPr>
              <a:spcBef>
                <a:spcPts val="1200"/>
              </a:spcBef>
              <a:spcAft>
                <a:spcPts val="1800"/>
              </a:spcAft>
            </a:pPr>
            <a:r>
              <a:rPr lang="en-US" sz="5400" b="1" dirty="0">
                <a:solidFill>
                  <a:srgbClr val="000000"/>
                </a:solidFill>
                <a:latin typeface="Rufina Stencil" charset="0"/>
                <a:ea typeface="Rufina Stencil" charset="0"/>
                <a:cs typeface="Rufina Stencil" charset="0"/>
              </a:rPr>
              <a:t>Methods</a:t>
            </a:r>
          </a:p>
          <a:p>
            <a:pPr>
              <a:spcBef>
                <a:spcPts val="1200"/>
              </a:spcBef>
              <a:spcAft>
                <a:spcPts val="1800"/>
              </a:spcAft>
            </a:pPr>
            <a:r>
              <a:rPr lang="en-US" sz="4400" dirty="0">
                <a:latin typeface="Kievit Offc" charset="0"/>
                <a:ea typeface="Kievit Offc" charset="0"/>
                <a:cs typeface="Kievit Offc" charset="0"/>
              </a:rPr>
              <a:t>A Spanish/English Kids Tasting Survey and accompanying disc voting process were created in 2015 to be used in community/school sites where ≥ 50% children qualify for free/reduced meals. This assessment has three objectives: 1) Identify recipes most liked by kids; 2) Encourage respondents to promote FH; 3) Share results to promote recipe use at the family, school and community levels. When 70% or more of the children “Liked!” the taste and at least 25 children were assessed, a recipe was tagged “Kid Approved.”  </a:t>
            </a:r>
          </a:p>
        </p:txBody>
      </p:sp>
      <p:sp>
        <p:nvSpPr>
          <p:cNvPr id="20" name="TextBox 19"/>
          <p:cNvSpPr txBox="1"/>
          <p:nvPr/>
        </p:nvSpPr>
        <p:spPr>
          <a:xfrm>
            <a:off x="1660156" y="3870751"/>
            <a:ext cx="34172509" cy="584775"/>
          </a:xfrm>
          <a:prstGeom prst="rect">
            <a:avLst/>
          </a:prstGeom>
          <a:noFill/>
        </p:spPr>
        <p:txBody>
          <a:bodyPr wrap="square" rtlCol="0">
            <a:spAutoFit/>
          </a:bodyPr>
          <a:lstStyle/>
          <a:p>
            <a:r>
              <a:rPr lang="pt-BR" sz="3200" dirty="0">
                <a:latin typeface="Kievit Offc" charset="0"/>
                <a:ea typeface="Kievit Offc" charset="0"/>
                <a:cs typeface="Kievit Offc" charset="0"/>
              </a:rPr>
              <a:t>Lauren Tobey, MS, RD; </a:t>
            </a:r>
            <a:r>
              <a:rPr lang="pt-BR" sz="3200" dirty="0" err="1">
                <a:latin typeface="Kievit Offc" charset="0"/>
                <a:ea typeface="Kievit Offc" charset="0"/>
                <a:cs typeface="Kievit Offc" charset="0"/>
              </a:rPr>
              <a:t>Maureen</a:t>
            </a:r>
            <a:r>
              <a:rPr lang="pt-BR" sz="3200" dirty="0">
                <a:latin typeface="Kievit Offc" charset="0"/>
                <a:ea typeface="Kievit Offc" charset="0"/>
                <a:cs typeface="Kievit Offc" charset="0"/>
              </a:rPr>
              <a:t> Quinn; Joyce </a:t>
            </a:r>
            <a:r>
              <a:rPr lang="pt-BR" sz="3200" dirty="0" err="1">
                <a:latin typeface="Kievit Offc" charset="0"/>
                <a:ea typeface="Kievit Offc" charset="0"/>
                <a:cs typeface="Kievit Offc" charset="0"/>
              </a:rPr>
              <a:t>Senior</a:t>
            </a:r>
            <a:r>
              <a:rPr lang="pt-BR" sz="3200" dirty="0">
                <a:latin typeface="Kievit Offc" charset="0"/>
                <a:ea typeface="Kievit Offc" charset="0"/>
                <a:cs typeface="Kievit Offc" charset="0"/>
              </a:rPr>
              <a:t> Angulo, PhD; Elaine </a:t>
            </a:r>
            <a:r>
              <a:rPr lang="pt-BR" sz="3200" dirty="0" err="1">
                <a:latin typeface="Kievit Offc" charset="0"/>
                <a:ea typeface="Kievit Offc" charset="0"/>
                <a:cs typeface="Kievit Offc" charset="0"/>
              </a:rPr>
              <a:t>Schrumpf</a:t>
            </a:r>
            <a:r>
              <a:rPr lang="pt-BR" sz="3200" dirty="0">
                <a:latin typeface="Kievit Offc" charset="0"/>
                <a:ea typeface="Kievit Offc" charset="0"/>
                <a:cs typeface="Kievit Offc" charset="0"/>
              </a:rPr>
              <a:t>, MS.  </a:t>
            </a:r>
            <a:r>
              <a:rPr lang="pt-BR" sz="3200" dirty="0" err="1">
                <a:latin typeface="Kievit Offc" charset="0"/>
                <a:ea typeface="Kievit Offc" charset="0"/>
                <a:cs typeface="Kievit Offc" charset="0"/>
              </a:rPr>
              <a:t>College</a:t>
            </a:r>
            <a:r>
              <a:rPr lang="pt-BR" sz="3200" dirty="0">
                <a:latin typeface="Kievit Offc" charset="0"/>
                <a:ea typeface="Kievit Offc" charset="0"/>
                <a:cs typeface="Kievit Offc" charset="0"/>
              </a:rPr>
              <a:t> </a:t>
            </a:r>
            <a:r>
              <a:rPr lang="pt-BR" sz="3200" dirty="0" err="1">
                <a:latin typeface="Kievit Offc" charset="0"/>
                <a:ea typeface="Kievit Offc" charset="0"/>
                <a:cs typeface="Kievit Offc" charset="0"/>
              </a:rPr>
              <a:t>of</a:t>
            </a:r>
            <a:r>
              <a:rPr lang="pt-BR" sz="3200" dirty="0">
                <a:latin typeface="Kievit Offc" charset="0"/>
                <a:ea typeface="Kievit Offc" charset="0"/>
                <a:cs typeface="Kievit Offc" charset="0"/>
              </a:rPr>
              <a:t> </a:t>
            </a:r>
            <a:r>
              <a:rPr lang="pt-BR" sz="3200" dirty="0" err="1">
                <a:latin typeface="Kievit Offc" charset="0"/>
                <a:ea typeface="Kievit Offc" charset="0"/>
                <a:cs typeface="Kievit Offc" charset="0"/>
              </a:rPr>
              <a:t>Public</a:t>
            </a:r>
            <a:r>
              <a:rPr lang="pt-BR" sz="3200" dirty="0">
                <a:latin typeface="Kievit Offc" charset="0"/>
                <a:ea typeface="Kievit Offc" charset="0"/>
                <a:cs typeface="Kievit Offc" charset="0"/>
              </a:rPr>
              <a:t> Health </a:t>
            </a:r>
            <a:r>
              <a:rPr lang="pt-BR" sz="3200" dirty="0" err="1">
                <a:latin typeface="Kievit Offc" charset="0"/>
                <a:ea typeface="Kievit Offc" charset="0"/>
                <a:cs typeface="Kievit Offc" charset="0"/>
              </a:rPr>
              <a:t>and</a:t>
            </a:r>
            <a:r>
              <a:rPr lang="pt-BR" sz="3200" dirty="0">
                <a:latin typeface="Kievit Offc" charset="0"/>
                <a:ea typeface="Kievit Offc" charset="0"/>
                <a:cs typeface="Kievit Offc" charset="0"/>
              </a:rPr>
              <a:t> </a:t>
            </a:r>
            <a:r>
              <a:rPr lang="pt-BR" sz="3200" dirty="0" err="1">
                <a:latin typeface="Kievit Offc" charset="0"/>
                <a:ea typeface="Kievit Offc" charset="0"/>
                <a:cs typeface="Kievit Offc" charset="0"/>
              </a:rPr>
              <a:t>Human</a:t>
            </a:r>
            <a:r>
              <a:rPr lang="pt-BR" sz="3200" dirty="0">
                <a:latin typeface="Kievit Offc" charset="0"/>
                <a:ea typeface="Kievit Offc" charset="0"/>
                <a:cs typeface="Kievit Offc" charset="0"/>
              </a:rPr>
              <a:t> </a:t>
            </a:r>
            <a:r>
              <a:rPr lang="pt-BR" sz="3200" dirty="0" err="1">
                <a:latin typeface="Kievit Offc" charset="0"/>
                <a:ea typeface="Kievit Offc" charset="0"/>
                <a:cs typeface="Kievit Offc" charset="0"/>
              </a:rPr>
              <a:t>Sciences</a:t>
            </a:r>
            <a:r>
              <a:rPr lang="pt-BR" sz="3200" dirty="0">
                <a:latin typeface="Kievit Offc" charset="0"/>
                <a:ea typeface="Kievit Offc" charset="0"/>
                <a:cs typeface="Kievit Offc" charset="0"/>
              </a:rPr>
              <a:t>; </a:t>
            </a:r>
            <a:r>
              <a:rPr lang="pt-BR" sz="3200" dirty="0" err="1">
                <a:latin typeface="Kievit Offc" charset="0"/>
                <a:ea typeface="Kievit Offc" charset="0"/>
                <a:cs typeface="Kievit Offc" charset="0"/>
              </a:rPr>
              <a:t>Extension</a:t>
            </a:r>
            <a:r>
              <a:rPr lang="pt-BR" sz="3200" dirty="0">
                <a:latin typeface="Kievit Offc" charset="0"/>
                <a:ea typeface="Kievit Offc" charset="0"/>
                <a:cs typeface="Kievit Offc" charset="0"/>
              </a:rPr>
              <a:t> Family </a:t>
            </a:r>
            <a:r>
              <a:rPr lang="pt-BR" sz="3200" dirty="0" err="1">
                <a:latin typeface="Kievit Offc" charset="0"/>
                <a:ea typeface="Kievit Offc" charset="0"/>
                <a:cs typeface="Kievit Offc" charset="0"/>
              </a:rPr>
              <a:t>and</a:t>
            </a:r>
            <a:r>
              <a:rPr lang="pt-BR" sz="3200" dirty="0">
                <a:latin typeface="Kievit Offc" charset="0"/>
                <a:ea typeface="Kievit Offc" charset="0"/>
                <a:cs typeface="Kievit Offc" charset="0"/>
              </a:rPr>
              <a:t> </a:t>
            </a:r>
            <a:r>
              <a:rPr lang="pt-BR" sz="3200" dirty="0" err="1">
                <a:latin typeface="Kievit Offc" charset="0"/>
                <a:ea typeface="Kievit Offc" charset="0"/>
                <a:cs typeface="Kievit Offc" charset="0"/>
              </a:rPr>
              <a:t>Community</a:t>
            </a:r>
            <a:r>
              <a:rPr lang="pt-BR" sz="3200" dirty="0">
                <a:latin typeface="Kievit Offc" charset="0"/>
                <a:ea typeface="Kievit Offc" charset="0"/>
                <a:cs typeface="Kievit Offc" charset="0"/>
              </a:rPr>
              <a:t> Health, Oregon </a:t>
            </a:r>
            <a:r>
              <a:rPr lang="pt-BR" sz="3200" dirty="0" err="1">
                <a:latin typeface="Kievit Offc" charset="0"/>
                <a:ea typeface="Kievit Offc" charset="0"/>
                <a:cs typeface="Kievit Offc" charset="0"/>
              </a:rPr>
              <a:t>State</a:t>
            </a:r>
            <a:r>
              <a:rPr lang="pt-BR" sz="3200" dirty="0">
                <a:latin typeface="Kievit Offc" charset="0"/>
                <a:ea typeface="Kievit Offc" charset="0"/>
                <a:cs typeface="Kievit Offc" charset="0"/>
              </a:rPr>
              <a:t> </a:t>
            </a:r>
            <a:r>
              <a:rPr lang="pt-BR" sz="3200" dirty="0" err="1">
                <a:latin typeface="Kievit Offc" charset="0"/>
                <a:ea typeface="Kievit Offc" charset="0"/>
                <a:cs typeface="Kievit Offc" charset="0"/>
              </a:rPr>
              <a:t>University</a:t>
            </a:r>
            <a:endParaRPr lang="en-US" sz="3200" baseline="30000" dirty="0">
              <a:latin typeface="Kievit Offc" charset="0"/>
              <a:ea typeface="Kievit Offc" charset="0"/>
              <a:cs typeface="Kievit Offc" charset="0"/>
            </a:endParaRPr>
          </a:p>
        </p:txBody>
      </p:sp>
      <p:sp>
        <p:nvSpPr>
          <p:cNvPr id="5" name="TextBox 4"/>
          <p:cNvSpPr txBox="1"/>
          <p:nvPr/>
        </p:nvSpPr>
        <p:spPr>
          <a:xfrm>
            <a:off x="15392857" y="20247344"/>
            <a:ext cx="11521280" cy="7417415"/>
          </a:xfrm>
          <a:prstGeom prst="rect">
            <a:avLst/>
          </a:prstGeom>
          <a:noFill/>
          <a:ln w="28575">
            <a:solidFill>
              <a:srgbClr val="00859B"/>
            </a:solidFill>
            <a:prstDash val="sysDash"/>
          </a:ln>
        </p:spPr>
        <p:txBody>
          <a:bodyPr wrap="square" rtlCol="0" anchor="ctr">
            <a:spAutoFit/>
          </a:bodyPr>
          <a:lstStyle/>
          <a:p>
            <a:pPr lvl="0" algn="ctr">
              <a:spcBef>
                <a:spcPts val="1200"/>
              </a:spcBef>
              <a:spcAft>
                <a:spcPts val="1800"/>
              </a:spcAft>
            </a:pPr>
            <a:r>
              <a:rPr lang="en-US" sz="5400" b="1" dirty="0">
                <a:latin typeface="Rufina Stencil" charset="0"/>
                <a:ea typeface="Rufina Stencil" charset="0"/>
                <a:cs typeface="Rufina Stencil" charset="0"/>
              </a:rPr>
              <a:t>Results From March 2015-2018</a:t>
            </a:r>
          </a:p>
          <a:p>
            <a:pPr marL="938213" lvl="1" indent="-571500">
              <a:spcBef>
                <a:spcPts val="1200"/>
              </a:spcBef>
              <a:spcAft>
                <a:spcPts val="600"/>
              </a:spcAft>
              <a:buFont typeface="Arial" charset="0"/>
              <a:buChar char="•"/>
            </a:pPr>
            <a:r>
              <a:rPr lang="en-US" sz="4400" dirty="0">
                <a:latin typeface="Kievit Offc" charset="0"/>
                <a:ea typeface="Kievit Offc" charset="0"/>
                <a:cs typeface="Kievit Offc" charset="0"/>
              </a:rPr>
              <a:t>62,459 assessments were completed on 190 recipes.</a:t>
            </a:r>
          </a:p>
          <a:p>
            <a:pPr marL="938213" lvl="1" indent="-571500">
              <a:spcBef>
                <a:spcPts val="1200"/>
              </a:spcBef>
              <a:spcAft>
                <a:spcPts val="600"/>
              </a:spcAft>
              <a:buFont typeface="Arial" charset="0"/>
              <a:buChar char="•"/>
            </a:pPr>
            <a:r>
              <a:rPr lang="en-US" sz="4400" dirty="0">
                <a:latin typeface="Kievit Offc" charset="0"/>
                <a:ea typeface="Kievit Offc" charset="0"/>
                <a:cs typeface="Kievit Offc" charset="0"/>
              </a:rPr>
              <a:t>Of the respondents, 40% were from the paper survey and 60% the disc voting.</a:t>
            </a:r>
          </a:p>
          <a:p>
            <a:pPr marL="938213" lvl="1" indent="-571500">
              <a:spcBef>
                <a:spcPts val="1200"/>
              </a:spcBef>
              <a:spcAft>
                <a:spcPts val="600"/>
              </a:spcAft>
              <a:buFont typeface="Arial" charset="0"/>
              <a:buChar char="•"/>
            </a:pPr>
            <a:r>
              <a:rPr lang="en-US" sz="4400" dirty="0">
                <a:latin typeface="Kievit Offc" charset="0"/>
                <a:ea typeface="Kievit Offc" charset="0"/>
                <a:cs typeface="Kievit Offc" charset="0"/>
              </a:rPr>
              <a:t>55 Food Hero recipes were ”Kid Approved.”</a:t>
            </a:r>
          </a:p>
          <a:p>
            <a:pPr marL="938213" lvl="1" indent="-571500">
              <a:spcBef>
                <a:spcPts val="1200"/>
              </a:spcBef>
              <a:spcAft>
                <a:spcPts val="600"/>
              </a:spcAft>
              <a:buFont typeface="Arial" charset="0"/>
              <a:buChar char="•"/>
            </a:pPr>
            <a:r>
              <a:rPr lang="en-US" sz="4400" dirty="0">
                <a:latin typeface="Kievit Offc" charset="0"/>
                <a:ea typeface="Kievit Offc" charset="0"/>
                <a:cs typeface="Kievit Offc" charset="0"/>
              </a:rPr>
              <a:t>25 Food Hero Quantity Recipes were “Kid Approved.”</a:t>
            </a:r>
            <a:br>
              <a:rPr lang="en-US" sz="4400" dirty="0">
                <a:solidFill>
                  <a:srgbClr val="000000"/>
                </a:solidFill>
                <a:latin typeface="Kievit Offc" charset="0"/>
                <a:ea typeface="Kievit Offc" charset="0"/>
                <a:cs typeface="Kievit Offc" charset="0"/>
              </a:rPr>
            </a:br>
            <a:endParaRPr lang="en-US" sz="4400" dirty="0">
              <a:solidFill>
                <a:srgbClr val="000000"/>
              </a:solidFill>
              <a:latin typeface="Kievit Offc" charset="0"/>
              <a:ea typeface="Kievit Offc" charset="0"/>
              <a:cs typeface="Kievit Offc"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5832666" y="403329"/>
            <a:ext cx="6995637" cy="2165227"/>
          </a:xfrm>
          <a:prstGeom prst="rect">
            <a:avLst/>
          </a:prstGeom>
          <a:solidFill>
            <a:schemeClr val="bg1"/>
          </a:solidFill>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72992" y="5983139"/>
            <a:ext cx="10441145" cy="12899588"/>
          </a:xfrm>
          <a:prstGeom prst="rect">
            <a:avLst/>
          </a:prstGeom>
          <a:ln>
            <a:solidFill>
              <a:schemeClr val="bg1">
                <a:lumMod val="95000"/>
              </a:schemeClr>
            </a:solidFill>
          </a:ln>
        </p:spPr>
      </p:pic>
      <p:sp>
        <p:nvSpPr>
          <p:cNvPr id="21" name="Rectangle 20"/>
          <p:cNvSpPr/>
          <p:nvPr/>
        </p:nvSpPr>
        <p:spPr>
          <a:xfrm>
            <a:off x="28899821" y="20469603"/>
            <a:ext cx="13087892" cy="8848576"/>
          </a:xfrm>
          <a:prstGeom prst="rect">
            <a:avLst/>
          </a:prstGeom>
        </p:spPr>
        <p:txBody>
          <a:bodyPr wrap="square">
            <a:spAutoFit/>
          </a:bodyPr>
          <a:lstStyle/>
          <a:p>
            <a:pPr>
              <a:spcBef>
                <a:spcPts val="1200"/>
              </a:spcBef>
              <a:spcAft>
                <a:spcPts val="1800"/>
              </a:spcAft>
            </a:pPr>
            <a:r>
              <a:rPr lang="en-US" sz="5400" b="1" dirty="0">
                <a:solidFill>
                  <a:srgbClr val="000000"/>
                </a:solidFill>
                <a:latin typeface="Rufina Stencil" charset="0"/>
                <a:ea typeface="Rufina Stencil" charset="0"/>
                <a:cs typeface="Rufina Stencil" charset="0"/>
              </a:rPr>
              <a:t>Conclusions and Implications</a:t>
            </a:r>
          </a:p>
          <a:p>
            <a:pPr>
              <a:spcBef>
                <a:spcPts val="1200"/>
              </a:spcBef>
              <a:spcAft>
                <a:spcPts val="1800"/>
              </a:spcAft>
            </a:pPr>
            <a:r>
              <a:rPr lang="en-US" sz="4400" dirty="0">
                <a:solidFill>
                  <a:srgbClr val="000000"/>
                </a:solidFill>
                <a:latin typeface="Kievit Offc" charset="0"/>
                <a:ea typeface="Kievit Offc" charset="0"/>
                <a:cs typeface="Kievit Offc" charset="0"/>
              </a:rPr>
              <a:t>Kids Tasting assessment results have proven to be empowering to children. They also help us identify popular recipes to suggest for foodservice menus and to promote at community events. </a:t>
            </a:r>
          </a:p>
          <a:p>
            <a:pPr>
              <a:spcBef>
                <a:spcPts val="1200"/>
              </a:spcBef>
              <a:spcAft>
                <a:spcPts val="1800"/>
              </a:spcAft>
            </a:pPr>
            <a:r>
              <a:rPr lang="en-US" sz="4400" dirty="0">
                <a:solidFill>
                  <a:srgbClr val="000000"/>
                </a:solidFill>
                <a:latin typeface="Kievit Offc" charset="0"/>
                <a:ea typeface="Kievit Offc" charset="0"/>
                <a:cs typeface="Kievit Offc" charset="0"/>
              </a:rPr>
              <a:t>This research supports continued use of the Kids Tasting Assessment, which </a:t>
            </a:r>
            <a:r>
              <a:rPr lang="en-US" sz="4400">
                <a:solidFill>
                  <a:srgbClr val="000000"/>
                </a:solidFill>
                <a:latin typeface="Kievit Offc" charset="0"/>
                <a:ea typeface="Kievit Offc" charset="0"/>
                <a:cs typeface="Kievit Offc" charset="0"/>
              </a:rPr>
              <a:t>has been successful </a:t>
            </a:r>
            <a:r>
              <a:rPr lang="en-US" sz="4400" dirty="0">
                <a:solidFill>
                  <a:srgbClr val="000000"/>
                </a:solidFill>
                <a:latin typeface="Kievit Offc" charset="0"/>
                <a:ea typeface="Kievit Offc" charset="0"/>
                <a:cs typeface="Kievit Offc" charset="0"/>
              </a:rPr>
              <a:t>in promoting the Food Hero social marketing campaign and increasing F&amp;V consumption at the family, school and community levels in Oregon.</a:t>
            </a:r>
          </a:p>
          <a:p>
            <a:pPr>
              <a:spcBef>
                <a:spcPts val="1200"/>
              </a:spcBef>
              <a:spcAft>
                <a:spcPts val="1800"/>
              </a:spcAft>
            </a:pPr>
            <a:endParaRPr lang="en-US" sz="4400" dirty="0">
              <a:solidFill>
                <a:srgbClr val="DC4405"/>
              </a:solidFill>
              <a:latin typeface="Kievit Offc" charset="0"/>
              <a:ea typeface="Kievit Offc" charset="0"/>
              <a:cs typeface="Kievit Offc" charset="0"/>
            </a:endParaRPr>
          </a:p>
        </p:txBody>
      </p:sp>
      <p:sp>
        <p:nvSpPr>
          <p:cNvPr id="7" name="TextBox 6"/>
          <p:cNvSpPr txBox="1"/>
          <p:nvPr/>
        </p:nvSpPr>
        <p:spPr>
          <a:xfrm>
            <a:off x="38457748" y="2366632"/>
            <a:ext cx="4370555" cy="461665"/>
          </a:xfrm>
          <a:prstGeom prst="rect">
            <a:avLst/>
          </a:prstGeom>
          <a:noFill/>
        </p:spPr>
        <p:txBody>
          <a:bodyPr wrap="none" rtlCol="0">
            <a:spAutoFit/>
          </a:bodyPr>
          <a:lstStyle/>
          <a:p>
            <a:r>
              <a:rPr lang="en-US" sz="2400" dirty="0">
                <a:latin typeface="Kievit Offc" charset="0"/>
                <a:ea typeface="Kievit Offc" charset="0"/>
                <a:cs typeface="Kievit Offc" charset="0"/>
              </a:rPr>
              <a:t>Paid for in part by Oregon SNAP. </a:t>
            </a:r>
            <a:endParaRPr lang="es-MX" sz="2400" dirty="0">
              <a:latin typeface="Kievit Offc" charset="0"/>
              <a:ea typeface="Kievit Offc" charset="0"/>
              <a:cs typeface="Kievit Offc" charset="0"/>
            </a:endParaRPr>
          </a:p>
        </p:txBody>
      </p:sp>
      <p:pic>
        <p:nvPicPr>
          <p:cNvPr id="22" name="Picture 2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 y="29537618"/>
            <a:ext cx="43891200" cy="3380782"/>
          </a:xfrm>
          <a:prstGeom prst="rect">
            <a:avLst/>
          </a:prstGeom>
        </p:spPr>
      </p:pic>
      <p:sp>
        <p:nvSpPr>
          <p:cNvPr id="13" name="TextBox 12"/>
          <p:cNvSpPr txBox="1"/>
          <p:nvPr/>
        </p:nvSpPr>
        <p:spPr>
          <a:xfrm>
            <a:off x="33160808" y="30550689"/>
            <a:ext cx="8808943" cy="1754326"/>
          </a:xfrm>
          <a:prstGeom prst="rect">
            <a:avLst/>
          </a:prstGeom>
          <a:noFill/>
          <a:ln>
            <a:noFill/>
          </a:ln>
        </p:spPr>
        <p:txBody>
          <a:bodyPr wrap="square" rtlCol="0">
            <a:spAutoFit/>
          </a:bodyPr>
          <a:lstStyle/>
          <a:p>
            <a:r>
              <a:rPr lang="es-MX" sz="6000" b="1" dirty="0">
                <a:solidFill>
                  <a:schemeClr val="bg1"/>
                </a:solidFill>
                <a:latin typeface="Rufina Stencil" charset="0"/>
                <a:ea typeface="Rufina Stencil" charset="0"/>
                <a:cs typeface="Rufina Stencil" charset="0"/>
              </a:rPr>
              <a:t>Contact Us:  </a:t>
            </a:r>
          </a:p>
          <a:p>
            <a:r>
              <a:rPr lang="es-MX" sz="4800" u="sng" dirty="0">
                <a:solidFill>
                  <a:schemeClr val="bg1"/>
                </a:solidFill>
                <a:latin typeface="Kievit Offc" charset="0"/>
                <a:ea typeface="Kievit Offc" charset="0"/>
                <a:cs typeface="Kievit Offc" charset="0"/>
              </a:rPr>
              <a:t>F</a:t>
            </a:r>
            <a:r>
              <a:rPr lang="en-US" sz="4800" u="sng" dirty="0" err="1">
                <a:solidFill>
                  <a:schemeClr val="bg1"/>
                </a:solidFill>
                <a:latin typeface="Kievit Offc" charset="0"/>
                <a:ea typeface="Kievit Offc" charset="0"/>
                <a:cs typeface="Kievit Offc" charset="0"/>
              </a:rPr>
              <a:t>ood.Hero@oregonstate.edu</a:t>
            </a:r>
            <a:endParaRPr lang="en-US" sz="4800" u="sng" dirty="0">
              <a:solidFill>
                <a:schemeClr val="bg1"/>
              </a:solidFill>
              <a:latin typeface="Kievit Offc" charset="0"/>
              <a:ea typeface="Kievit Offc" charset="0"/>
              <a:cs typeface="Kievit Offc" charset="0"/>
            </a:endParaRPr>
          </a:p>
        </p:txBody>
      </p:sp>
      <p:sp>
        <p:nvSpPr>
          <p:cNvPr id="23" name="TextBox 6"/>
          <p:cNvSpPr txBox="1">
            <a:spLocks noChangeArrowheads="1"/>
          </p:cNvSpPr>
          <p:nvPr/>
        </p:nvSpPr>
        <p:spPr>
          <a:xfrm>
            <a:off x="1676400" y="536961"/>
            <a:ext cx="32491368" cy="769441"/>
          </a:xfrm>
          <a:prstGeom prst="rect">
            <a:avLst/>
          </a:prstGeom>
          <a:noFill/>
          <a:ln w="9525">
            <a:noFill/>
            <a:miter lim="800000"/>
            <a:headEnd/>
            <a:tailEnd/>
          </a:ln>
        </p:spPr>
        <p:txBody>
          <a:bodyPr wrap="square" numCol="1">
            <a:spAutoFit/>
          </a:bodyPr>
          <a:lstStyle/>
          <a:p>
            <a:r>
              <a:rPr lang="en-US" sz="4400" dirty="0">
                <a:solidFill>
                  <a:srgbClr val="000000"/>
                </a:solidFill>
                <a:latin typeface="Kievit Offc" charset="0"/>
                <a:ea typeface="Kievit Offc" charset="0"/>
                <a:cs typeface="Kievit Offc" charset="0"/>
              </a:rPr>
              <a:t>Oregon State University Extension Service Family and Community Health SNAP-Ed Program, College of Public Health and Human Sciences</a:t>
            </a:r>
          </a:p>
        </p:txBody>
      </p:sp>
      <p:cxnSp>
        <p:nvCxnSpPr>
          <p:cNvPr id="25" name="Straight Connector 24"/>
          <p:cNvCxnSpPr/>
          <p:nvPr/>
        </p:nvCxnSpPr>
        <p:spPr>
          <a:xfrm flipV="1">
            <a:off x="1925188" y="1592255"/>
            <a:ext cx="31484408" cy="2162"/>
          </a:xfrm>
          <a:prstGeom prst="line">
            <a:avLst/>
          </a:prstGeom>
          <a:ln>
            <a:solidFill>
              <a:srgbClr val="93978A"/>
            </a:solidFill>
          </a:ln>
        </p:spPr>
        <p:style>
          <a:lnRef idx="2">
            <a:schemeClr val="accent1"/>
          </a:lnRef>
          <a:fillRef idx="0">
            <a:schemeClr val="accent1"/>
          </a:fillRef>
          <a:effectRef idx="1">
            <a:schemeClr val="accent1"/>
          </a:effectRef>
          <a:fontRef idx="minor">
            <a:schemeClr val="tx1"/>
          </a:fontRef>
        </p:style>
      </p:cxnSp>
      <p:pic>
        <p:nvPicPr>
          <p:cNvPr id="26" name="Picture 2"/>
          <p:cNvPicPr>
            <a:picLocks noChangeAspect="1" noChangeArrowheads="1"/>
          </p:cNvPicPr>
          <p:nvPr/>
        </p:nvPicPr>
        <p:blipFill>
          <a:blip r:embed="rId6">
            <a:extLst>
              <a:ext uri="{28A0092B-C50C-407E-A947-70E740481C1C}">
                <a14:useLocalDpi xmlns:a14="http://schemas.microsoft.com/office/drawing/2010/main"/>
              </a:ext>
            </a:extLst>
          </a:blip>
          <a:stretch>
            <a:fillRect/>
          </a:stretch>
        </p:blipFill>
        <p:spPr bwMode="auto">
          <a:xfrm>
            <a:off x="459573" y="29787696"/>
            <a:ext cx="2868741" cy="28318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7" name="Picture 26"/>
          <p:cNvPicPr>
            <a:picLocks noChangeAspect="1" noChangeArrowheads="1"/>
          </p:cNvPicPr>
          <p:nvPr/>
        </p:nvPicPr>
        <p:blipFill>
          <a:blip r:embed="rId7">
            <a:extLst>
              <a:ext uri="{28A0092B-C50C-407E-A947-70E740481C1C}">
                <a14:useLocalDpi xmlns:a14="http://schemas.microsoft.com/office/drawing/2010/main"/>
              </a:ext>
            </a:extLst>
          </a:blip>
          <a:stretch>
            <a:fillRect/>
          </a:stretch>
        </p:blipFill>
        <p:spPr bwMode="auto">
          <a:xfrm>
            <a:off x="3738598" y="29809291"/>
            <a:ext cx="2714338" cy="28102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DD256DCB-36F2-EC41-951E-52C94CED889D}"/>
              </a:ext>
            </a:extLst>
          </p:cNvPr>
          <p:cNvPicPr>
            <a:picLocks noChangeAspect="1"/>
          </p:cNvPicPr>
          <p:nvPr/>
        </p:nvPicPr>
        <p:blipFill rotWithShape="1">
          <a:blip r:embed="rId8">
            <a:extLst>
              <a:ext uri="{28A0092B-C50C-407E-A947-70E740481C1C}">
                <a14:useLocalDpi xmlns:a14="http://schemas.microsoft.com/office/drawing/2010/main" val="0"/>
              </a:ext>
            </a:extLst>
          </a:blip>
          <a:srcRect b="26798"/>
          <a:stretch/>
        </p:blipFill>
        <p:spPr>
          <a:xfrm>
            <a:off x="32224260" y="12097229"/>
            <a:ext cx="7938814" cy="5447302"/>
          </a:xfrm>
          <a:prstGeom prst="rect">
            <a:avLst/>
          </a:prstGeom>
        </p:spPr>
      </p:pic>
      <p:sp>
        <p:nvSpPr>
          <p:cNvPr id="6" name="TextBox 5">
            <a:extLst>
              <a:ext uri="{FF2B5EF4-FFF2-40B4-BE49-F238E27FC236}">
                <a16:creationId xmlns:a16="http://schemas.microsoft.com/office/drawing/2014/main" id="{C43FCFAA-503E-F541-AF74-380970166692}"/>
              </a:ext>
            </a:extLst>
          </p:cNvPr>
          <p:cNvSpPr txBox="1"/>
          <p:nvPr/>
        </p:nvSpPr>
        <p:spPr>
          <a:xfrm>
            <a:off x="33631707" y="10976509"/>
            <a:ext cx="5244575" cy="769441"/>
          </a:xfrm>
          <a:prstGeom prst="rect">
            <a:avLst/>
          </a:prstGeom>
          <a:noFill/>
        </p:spPr>
        <p:txBody>
          <a:bodyPr wrap="square" rtlCol="0">
            <a:spAutoFit/>
          </a:bodyPr>
          <a:lstStyle/>
          <a:p>
            <a:r>
              <a:rPr lang="en-US" sz="4400" dirty="0">
                <a:latin typeface="Kievit Offc" panose="020B0504030101020102" pitchFamily="34" charset="77"/>
              </a:rPr>
              <a:t>Disc voting method</a:t>
            </a:r>
          </a:p>
        </p:txBody>
      </p:sp>
      <p:pic>
        <p:nvPicPr>
          <p:cNvPr id="12" name="Picture 11">
            <a:extLst>
              <a:ext uri="{FF2B5EF4-FFF2-40B4-BE49-F238E27FC236}">
                <a16:creationId xmlns:a16="http://schemas.microsoft.com/office/drawing/2014/main" id="{12CA7D4E-8BC7-AC43-A155-C3B752CA2C0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254052" y="4954484"/>
            <a:ext cx="7878486" cy="5908865"/>
          </a:xfrm>
          <a:prstGeom prst="rect">
            <a:avLst/>
          </a:prstGeom>
        </p:spPr>
      </p:pic>
      <p:sp>
        <p:nvSpPr>
          <p:cNvPr id="24" name="TextBox 23">
            <a:extLst>
              <a:ext uri="{FF2B5EF4-FFF2-40B4-BE49-F238E27FC236}">
                <a16:creationId xmlns:a16="http://schemas.microsoft.com/office/drawing/2014/main" id="{9C32BB38-68FA-4B4A-8BBE-C585D80A0C41}"/>
              </a:ext>
            </a:extLst>
          </p:cNvPr>
          <p:cNvSpPr txBox="1"/>
          <p:nvPr/>
        </p:nvSpPr>
        <p:spPr>
          <a:xfrm>
            <a:off x="30874592" y="18242938"/>
            <a:ext cx="11095159" cy="1446550"/>
          </a:xfrm>
          <a:prstGeom prst="rect">
            <a:avLst/>
          </a:prstGeom>
          <a:noFill/>
        </p:spPr>
        <p:txBody>
          <a:bodyPr wrap="square" rtlCol="0">
            <a:spAutoFit/>
          </a:bodyPr>
          <a:lstStyle/>
          <a:p>
            <a:pPr algn="ctr"/>
            <a:r>
              <a:rPr lang="en-US" sz="4400" dirty="0">
                <a:latin typeface="Kievit Offc" panose="020B0504030101020102" pitchFamily="34" charset="77"/>
              </a:rPr>
              <a:t>The Food Hero website (</a:t>
            </a:r>
            <a:r>
              <a:rPr lang="en-US" sz="4400" dirty="0">
                <a:latin typeface="Kievit Offc" panose="020B0504030101020102" pitchFamily="34" charset="77"/>
                <a:hlinkClick r:id="rId10"/>
              </a:rPr>
              <a:t>www.foodhero.org</a:t>
            </a:r>
            <a:r>
              <a:rPr lang="en-US" sz="4400" dirty="0">
                <a:latin typeface="Kievit Offc" panose="020B0504030101020102" pitchFamily="34" charset="77"/>
              </a:rPr>
              <a:t>) houses our ”Kid Approved” recipes</a:t>
            </a:r>
          </a:p>
        </p:txBody>
      </p:sp>
      <p:pic>
        <p:nvPicPr>
          <p:cNvPr id="8" name="Picture 7">
            <a:extLst>
              <a:ext uri="{FF2B5EF4-FFF2-40B4-BE49-F238E27FC236}">
                <a16:creationId xmlns:a16="http://schemas.microsoft.com/office/drawing/2014/main" id="{BEFC037D-B2BA-A045-8965-F0744B8B024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51165" y="16697220"/>
            <a:ext cx="3007457" cy="2992268"/>
          </a:xfrm>
          <a:prstGeom prst="rect">
            <a:avLst/>
          </a:prstGeom>
        </p:spPr>
      </p:pic>
      <p:pic>
        <p:nvPicPr>
          <p:cNvPr id="11" name="Picture 10">
            <a:extLst>
              <a:ext uri="{FF2B5EF4-FFF2-40B4-BE49-F238E27FC236}">
                <a16:creationId xmlns:a16="http://schemas.microsoft.com/office/drawing/2014/main" id="{318DE97A-C7C4-BC45-ADE4-C0BD3E5F423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650462" y="16697220"/>
            <a:ext cx="2965229" cy="2935797"/>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21611</TotalTime>
  <Words>360</Words>
  <Application>Microsoft Macintosh PowerPoint</Application>
  <PresentationFormat>Custom</PresentationFormat>
  <Paragraphs>24</Paragraphs>
  <Slides>1</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vt:i4>
      </vt:variant>
    </vt:vector>
  </HeadingPairs>
  <TitlesOfParts>
    <vt:vector size="13" baseType="lpstr">
      <vt:lpstr>ＭＳ Ｐゴシック</vt:lpstr>
      <vt:lpstr>Arial</vt:lpstr>
      <vt:lpstr>Bookman Old Style</vt:lpstr>
      <vt:lpstr>Calibri</vt:lpstr>
      <vt:lpstr>Gill Sans MT</vt:lpstr>
      <vt:lpstr>Kievit Offc</vt:lpstr>
      <vt:lpstr>Rufina Stencil</vt:lpstr>
      <vt:lpstr>Stratum2</vt:lpstr>
      <vt:lpstr>Times New Roman</vt:lpstr>
      <vt:lpstr>Wingdings</vt:lpstr>
      <vt:lpstr>Wingdings 3</vt:lpstr>
      <vt:lpstr>Origin</vt:lpstr>
      <vt:lpstr>PowerPoint Presentation</vt:lpstr>
    </vt:vector>
  </TitlesOfParts>
  <Company>Oregon State University</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stroppek</dc:creator>
  <cp:lastModifiedBy>Microsoft Office User</cp:lastModifiedBy>
  <cp:revision>552</cp:revision>
  <cp:lastPrinted>2017-09-08T18:01:44Z</cp:lastPrinted>
  <dcterms:created xsi:type="dcterms:W3CDTF">2011-10-28T20:07:08Z</dcterms:created>
  <dcterms:modified xsi:type="dcterms:W3CDTF">2018-05-08T20:46:02Z</dcterms:modified>
</cp:coreProperties>
</file>