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708" r:id="rId2"/>
  </p:sldMasterIdLst>
  <p:notesMasterIdLst>
    <p:notesMasterId r:id="rId8"/>
  </p:notesMasterIdLst>
  <p:sldIdLst>
    <p:sldId id="264" r:id="rId3"/>
    <p:sldId id="262" r:id="rId4"/>
    <p:sldId id="263" r:id="rId5"/>
    <p:sldId id="265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94422"/>
  </p:normalViewPr>
  <p:slideViewPr>
    <p:cSldViewPr snapToGrid="0" snapToObjects="1">
      <p:cViewPr varScale="1">
        <p:scale>
          <a:sx n="121" d="100"/>
          <a:sy n="121" d="100"/>
        </p:scale>
        <p:origin x="2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A0696-E8A4-5E47-B426-CB2DE1C28947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9D37-EB39-9B49-85DF-DD837FDB4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 be in Slide</a:t>
            </a:r>
            <a:r>
              <a:rPr lang="en-US" baseline="0" dirty="0"/>
              <a:t> Master mode to swap out photos.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1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2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5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27687" y="2483052"/>
            <a:ext cx="5375563" cy="348071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72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1" y="5727152"/>
            <a:ext cx="2747117" cy="1130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59229" y="109359"/>
            <a:ext cx="1292040" cy="1337676"/>
          </a:xfrm>
          <a:prstGeom prst="rect">
            <a:avLst/>
          </a:prstGeom>
        </p:spPr>
      </p:pic>
      <p:sp>
        <p:nvSpPr>
          <p:cNvPr id="11" name="Subtitle 4"/>
          <p:cNvSpPr>
            <a:spLocks noGrp="1"/>
          </p:cNvSpPr>
          <p:nvPr>
            <p:ph type="subTitle" idx="4294967295"/>
          </p:nvPr>
        </p:nvSpPr>
        <p:spPr>
          <a:xfrm>
            <a:off x="378209" y="6200384"/>
            <a:ext cx="6392787" cy="4561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Extension Service Family and Community Health SNAP-Ed Program, </a:t>
            </a:r>
            <a:br>
              <a:rPr lang="en-US" dirty="0"/>
            </a:br>
            <a:r>
              <a:rPr lang="en-US" dirty="0"/>
              <a:t>College of Public Health and Human Sciences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8244"/>
          <a:stretch/>
        </p:blipFill>
        <p:spPr>
          <a:xfrm>
            <a:off x="-8238" y="0"/>
            <a:ext cx="915223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15" y="2020186"/>
            <a:ext cx="6844732" cy="2817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8244"/>
          <a:stretch/>
        </p:blipFill>
        <p:spPr>
          <a:xfrm>
            <a:off x="-8238" y="0"/>
            <a:ext cx="9152239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73195" y="2343437"/>
            <a:ext cx="4997877" cy="348071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8" y="181852"/>
            <a:ext cx="2739561" cy="1127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48554-6028-7848-9535-108246627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42443A-055A-9C4B-80A3-54A1EF219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3A3CA-FECD-0542-B42B-517E356C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FDA16-00F1-F348-B825-86BCAB4D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5DD67-0B84-2048-A87A-338A64C2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37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FDC8-5329-5040-B314-EEF89E9A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8D8FD-2D4B-1442-A152-EB46BE5C1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78A68-FC1F-5A45-B5C3-7D213611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B658D-16B7-8C4B-90FB-FDB464E1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F3F14-8D17-CE48-B0BA-E4805F7E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27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2F31-FEDE-724E-AEFF-094F29F5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48380-03D1-604E-AF31-A9FA65832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6C084-D548-4B48-83E3-EC1119BA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1EB15-4B84-8947-91BE-24CACD995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AFBF2-04AE-6940-BCAC-744659C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67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AD8B2-9B36-3347-900C-B0D7E9B0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31EBA-CFA2-C048-9CBB-AD0297A9D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5DC3B-78DF-DD4D-9D83-D86DF25D6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1AF41-C81F-2241-97B2-38966F87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470CC-6CE3-DB49-B3A8-9DDEE067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19A7A-8133-CB44-BBD7-B8B0D13F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1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6C36-6446-7E40-B010-6DE57A83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8D7EF-DF5C-0140-95A9-836456C87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0C135-D4E6-D545-BC1B-CE09E2310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E97FA-D602-E442-9F20-344AB248A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71445-7840-B64F-94BE-0218D8941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B0878-07F9-324D-A9FA-228700F6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53DFEE-F8F0-0447-9B2D-C230FE7A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F40EB-E4D2-0C4F-A5AF-EC1876C7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57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7E83-5544-7240-930E-98284DDF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1745-6F09-994B-AB35-5A8EF73A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8848D-316F-8C46-B7F2-230D5C07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56551-8F1E-1540-B4BF-EEF183D9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7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58FC99-A7B7-5E43-A106-EB878BA1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703DC-EA52-8941-92D6-462A03DD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2234A-DE66-074C-93DE-70D8D900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r="16014"/>
          <a:stretch/>
        </p:blipFill>
        <p:spPr>
          <a:xfrm>
            <a:off x="-8238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59"/>
            <a:ext cx="4628634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968" y="544353"/>
            <a:ext cx="8587946" cy="456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8" y="5730262"/>
            <a:ext cx="2739561" cy="1127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24EC-CA16-0240-B49C-CD2002F7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14C28-2389-2845-8EDD-327E5A477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55671-C97B-FA45-809D-2E15DCA5B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CD4E8-1317-B840-831E-CEF68ECE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BDE9C-4E9D-CA4A-B414-C7E624E4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10082-60E8-E444-8CF0-DEF019F6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0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D331-9EED-2649-BCA4-04C11E40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DAB69F-6402-3247-BB58-E6A358EBE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C4D94-A28C-0C4C-8640-37CFBD0BB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A9B6C-2231-FF41-8591-B24B0337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F2F3-027B-334D-AA67-B7DF1209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A6082-EAFD-FC4E-87AB-D73BAE47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07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3A4F-8987-1C49-B69A-BB42C7A3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E4C4F-8C2B-4048-AC51-F3333D8D1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E562F-A4D3-ED43-9C80-47F368C0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09553-A498-C642-8A29-A2CCC37DE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67BC8-4162-FE4F-AC50-F3D42D24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1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C61A17-6B7C-784C-BBBF-F6094A34A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33C0F-B001-B846-AB26-1A8512636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89E30-73AF-CF4E-862A-8C00A875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98BF1-CC19-AB43-8122-441182A5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D597-ED53-9D40-8F15-77B261EC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9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0416"/>
          <a:stretch/>
        </p:blipFill>
        <p:spPr>
          <a:xfrm>
            <a:off x="0" y="0"/>
            <a:ext cx="91687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1495" y="1866359"/>
            <a:ext cx="5784574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8005968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2" y="5730262"/>
            <a:ext cx="2739561" cy="1127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1" y="5727152"/>
            <a:ext cx="2747117" cy="11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3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</a:t>
            </a:r>
            <a:r>
              <a:rPr lang="en-US"/>
              <a:t>or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0" y="5727151"/>
            <a:ext cx="2747117" cy="11308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</a:t>
            </a:r>
            <a:r>
              <a:rPr lang="en-US"/>
              <a:t>or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2" y="5730262"/>
            <a:ext cx="2739561" cy="1127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76" y="365129"/>
            <a:ext cx="86636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77" y="1825625"/>
            <a:ext cx="8663631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8108" y="6226181"/>
            <a:ext cx="5010150" cy="365125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8258" y="6226181"/>
            <a:ext cx="476250" cy="365125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26181"/>
            <a:ext cx="501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Kievit Offc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9100" y="6226181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Kievit Offc" charset="0"/>
              </a:defRPr>
            </a:lvl1pPr>
          </a:lstStyle>
          <a:p>
            <a:r>
              <a:rPr lang="en-US" dirty="0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6" r:id="rId2"/>
    <p:sldLayoutId id="2147483707" r:id="rId3"/>
    <p:sldLayoutId id="2147483704" r:id="rId4"/>
    <p:sldLayoutId id="2147483705" r:id="rId5"/>
    <p:sldLayoutId id="2147483649" r:id="rId6"/>
    <p:sldLayoutId id="2147483677" r:id="rId7"/>
    <p:sldLayoutId id="2147483678" r:id="rId8"/>
    <p:sldLayoutId id="2147483679" r:id="rId9"/>
    <p:sldLayoutId id="2147483659" r:id="rId10"/>
    <p:sldLayoutId id="2147483681" r:id="rId11"/>
    <p:sldLayoutId id="2147483682" r:id="rId12"/>
    <p:sldLayoutId id="2147483683" r:id="rId13"/>
    <p:sldLayoutId id="2147483669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Rufina-Stencil-Bold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Kievit Offc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Kievit Offc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Kievit Offc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 Offc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 Offc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AF643-8591-E04B-8024-E828F14F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05410-4E97-7448-AB89-61D2DE7B3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E39A5-6F79-6449-A8F3-0FF65231A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EFE3-AD87-E84B-B7A7-5CB9764CB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5B78-108B-D143-A4AA-94DC3D40D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6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/>
          <p:cNvSpPr>
            <a:spLocks noGrp="1"/>
          </p:cNvSpPr>
          <p:nvPr>
            <p:ph type="subTitle" idx="4294967295"/>
          </p:nvPr>
        </p:nvSpPr>
        <p:spPr>
          <a:xfrm>
            <a:off x="269518" y="6200849"/>
            <a:ext cx="6382689" cy="65715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Extension Service Family and Community Health SNAP-Ed Program,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College of Public Health and Human Sciences</a:t>
            </a:r>
          </a:p>
          <a:p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269518" y="1618746"/>
            <a:ext cx="7365722" cy="2694836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</a:rPr>
              <a:t>Headline or </a:t>
            </a:r>
            <a:br>
              <a:rPr lang="en-US" cap="none" dirty="0">
                <a:solidFill>
                  <a:schemeClr val="bg1"/>
                </a:solidFill>
              </a:rPr>
            </a:br>
            <a:r>
              <a:rPr lang="en-US" cap="none" dirty="0">
                <a:solidFill>
                  <a:schemeClr val="bg1"/>
                </a:solidFill>
              </a:rPr>
              <a:t>Title of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D070C3-6976-3D46-8417-2488E2E87E6A}"/>
              </a:ext>
            </a:extLst>
          </p:cNvPr>
          <p:cNvSpPr txBox="1"/>
          <p:nvPr/>
        </p:nvSpPr>
        <p:spPr>
          <a:xfrm>
            <a:off x="4582510" y="3920359"/>
            <a:ext cx="184731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22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FOOD HERO  ∙  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226181"/>
            <a:ext cx="5010150" cy="365125"/>
          </a:xfrm>
        </p:spPr>
        <p:txBody>
          <a:bodyPr/>
          <a:lstStyle/>
          <a:p>
            <a:r>
              <a:rPr lang="en-US" dirty="0"/>
              <a:t>FOOD HERO  ∙  OREGON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76707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226181"/>
            <a:ext cx="5010150" cy="365125"/>
          </a:xfrm>
        </p:spPr>
        <p:txBody>
          <a:bodyPr/>
          <a:lstStyle/>
          <a:p>
            <a:r>
              <a:rPr lang="en-US" dirty="0"/>
              <a:t>FOOD HERO  ∙  OREGON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79931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63ABB-4913-2E4E-A3A4-F4AA3556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CD27A-D091-CA49-AE68-465B0D375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1ED97C-E7AA-7B4E-9418-3F55CF0DC57E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0" y="0"/>
            <a:ext cx="9144000" cy="21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4x3-brand_fonts" id="{0A796448-5AA0-584F-8919-5E27420D057A}" vid="{F05BA2C0-1816-9247-9853-242B0B972A7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63</Words>
  <Application>Microsoft Macintosh PowerPoint</Application>
  <PresentationFormat>On-screen Show (4:3)</PresentationFormat>
  <Paragraphs>15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Kievit Offc</vt:lpstr>
      <vt:lpstr>Rufina-Stencil-Bold</vt:lpstr>
      <vt:lpstr>Stratum2 Bold</vt:lpstr>
      <vt:lpstr>Office Theme</vt:lpstr>
      <vt:lpstr>Custom Design</vt:lpstr>
      <vt:lpstr>Headline or  Title of Event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Tobey, Lauren</cp:lastModifiedBy>
  <cp:revision>16</cp:revision>
  <dcterms:created xsi:type="dcterms:W3CDTF">2017-09-28T05:28:39Z</dcterms:created>
  <dcterms:modified xsi:type="dcterms:W3CDTF">2021-01-30T01:21:06Z</dcterms:modified>
</cp:coreProperties>
</file>